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36"/>
  </p:notesMasterIdLst>
  <p:sldIdLst>
    <p:sldId id="256" r:id="rId2"/>
    <p:sldId id="291" r:id="rId3"/>
    <p:sldId id="312" r:id="rId4"/>
    <p:sldId id="287" r:id="rId5"/>
    <p:sldId id="259" r:id="rId6"/>
    <p:sldId id="267" r:id="rId7"/>
    <p:sldId id="288" r:id="rId8"/>
    <p:sldId id="273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8" r:id="rId21"/>
    <p:sldId id="274" r:id="rId22"/>
    <p:sldId id="289" r:id="rId23"/>
    <p:sldId id="290" r:id="rId24"/>
    <p:sldId id="313" r:id="rId25"/>
    <p:sldId id="293" r:id="rId26"/>
    <p:sldId id="307" r:id="rId27"/>
    <p:sldId id="309" r:id="rId28"/>
    <p:sldId id="310" r:id="rId29"/>
    <p:sldId id="311" r:id="rId30"/>
    <p:sldId id="286" r:id="rId31"/>
    <p:sldId id="292" r:id="rId32"/>
    <p:sldId id="283" r:id="rId33"/>
    <p:sldId id="284" r:id="rId34"/>
    <p:sldId id="294" r:id="rId3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C31602-EC3C-41BE-AC37-484D058E975F}" v="865" dt="2026-02-07T15:26:43.8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ruška Petr" userId="c02152f1-da67-477a-81ff-e6064803a8ed" providerId="ADAL" clId="{BADC72E9-F23F-4ED2-94C0-2EE05B399C0E}"/>
    <pc:docChg chg="modSld">
      <pc:chgData name="Hruška Petr" userId="c02152f1-da67-477a-81ff-e6064803a8ed" providerId="ADAL" clId="{BADC72E9-F23F-4ED2-94C0-2EE05B399C0E}" dt="2026-02-07T08:14:59.608" v="34" actId="20577"/>
      <pc:docMkLst>
        <pc:docMk/>
      </pc:docMkLst>
      <pc:sldChg chg="modSp mod">
        <pc:chgData name="Hruška Petr" userId="c02152f1-da67-477a-81ff-e6064803a8ed" providerId="ADAL" clId="{BADC72E9-F23F-4ED2-94C0-2EE05B399C0E}" dt="2026-02-07T08:14:59.608" v="34" actId="20577"/>
        <pc:sldMkLst>
          <pc:docMk/>
          <pc:sldMk cId="391946947" sldId="259"/>
        </pc:sldMkLst>
        <pc:spChg chg="mod">
          <ac:chgData name="Hruška Petr" userId="c02152f1-da67-477a-81ff-e6064803a8ed" providerId="ADAL" clId="{BADC72E9-F23F-4ED2-94C0-2EE05B399C0E}" dt="2026-02-07T08:14:59.608" v="34" actId="20577"/>
          <ac:spMkLst>
            <pc:docMk/>
            <pc:sldMk cId="391946947" sldId="259"/>
            <ac:spMk id="3" creationId="{BB0551B5-7A0C-C058-69CD-7258B670E59F}"/>
          </ac:spMkLst>
        </pc:spChg>
      </pc:sldChg>
    </pc:docChg>
  </pc:docChgLst>
  <pc:docChgLst>
    <pc:chgData name="Hruška Petr" userId="c02152f1-da67-477a-81ff-e6064803a8ed" providerId="ADAL" clId="{68D5F2C5-E3D5-440F-A45B-F46277649D0A}"/>
    <pc:docChg chg="undo redo custSel addSld delSld modSld sldOrd">
      <pc:chgData name="Hruška Petr" userId="c02152f1-da67-477a-81ff-e6064803a8ed" providerId="ADAL" clId="{68D5F2C5-E3D5-440F-A45B-F46277649D0A}" dt="2026-02-07T15:27:51.575" v="2342" actId="20577"/>
      <pc:docMkLst>
        <pc:docMk/>
      </pc:docMkLst>
      <pc:sldChg chg="modSp mod">
        <pc:chgData name="Hruška Petr" userId="c02152f1-da67-477a-81ff-e6064803a8ed" providerId="ADAL" clId="{68D5F2C5-E3D5-440F-A45B-F46277649D0A}" dt="2026-02-07T13:36:01.442" v="2012" actId="20577"/>
        <pc:sldMkLst>
          <pc:docMk/>
          <pc:sldMk cId="1695266002" sldId="256"/>
        </pc:sldMkLst>
        <pc:spChg chg="mod">
          <ac:chgData name="Hruška Petr" userId="c02152f1-da67-477a-81ff-e6064803a8ed" providerId="ADAL" clId="{68D5F2C5-E3D5-440F-A45B-F46277649D0A}" dt="2026-02-06T17:37:56.059" v="1017" actId="403"/>
          <ac:spMkLst>
            <pc:docMk/>
            <pc:sldMk cId="1695266002" sldId="256"/>
            <ac:spMk id="2" creationId="{09475942-F570-4336-BEF5-7918BCA51916}"/>
          </ac:spMkLst>
        </pc:spChg>
        <pc:spChg chg="mod">
          <ac:chgData name="Hruška Petr" userId="c02152f1-da67-477a-81ff-e6064803a8ed" providerId="ADAL" clId="{68D5F2C5-E3D5-440F-A45B-F46277649D0A}" dt="2026-02-07T13:36:01.442" v="2012" actId="20577"/>
          <ac:spMkLst>
            <pc:docMk/>
            <pc:sldMk cId="1695266002" sldId="256"/>
            <ac:spMk id="3" creationId="{18253E9F-42B6-4E15-BB34-5C8BAF7A25A8}"/>
          </ac:spMkLst>
        </pc:spChg>
      </pc:sldChg>
      <pc:sldChg chg="modSp del mod">
        <pc:chgData name="Hruška Petr" userId="c02152f1-da67-477a-81ff-e6064803a8ed" providerId="ADAL" clId="{68D5F2C5-E3D5-440F-A45B-F46277649D0A}" dt="2026-02-06T16:34:31.158" v="79" actId="2696"/>
        <pc:sldMkLst>
          <pc:docMk/>
          <pc:sldMk cId="1425151181" sldId="257"/>
        </pc:sldMkLst>
      </pc:sldChg>
      <pc:sldChg chg="modSp mod modNotesTx">
        <pc:chgData name="Hruška Petr" userId="c02152f1-da67-477a-81ff-e6064803a8ed" providerId="ADAL" clId="{68D5F2C5-E3D5-440F-A45B-F46277649D0A}" dt="2026-02-07T15:27:51.575" v="2342" actId="20577"/>
        <pc:sldMkLst>
          <pc:docMk/>
          <pc:sldMk cId="391946947" sldId="259"/>
        </pc:sldMkLst>
        <pc:spChg chg="mod">
          <ac:chgData name="Hruška Petr" userId="c02152f1-da67-477a-81ff-e6064803a8ed" providerId="ADAL" clId="{68D5F2C5-E3D5-440F-A45B-F46277649D0A}" dt="2026-02-07T15:27:51.575" v="2342" actId="20577"/>
          <ac:spMkLst>
            <pc:docMk/>
            <pc:sldMk cId="391946947" sldId="259"/>
            <ac:spMk id="3" creationId="{BB0551B5-7A0C-C058-69CD-7258B670E59F}"/>
          </ac:spMkLst>
        </pc:spChg>
      </pc:sldChg>
      <pc:sldChg chg="del">
        <pc:chgData name="Hruška Petr" userId="c02152f1-da67-477a-81ff-e6064803a8ed" providerId="ADAL" clId="{68D5F2C5-E3D5-440F-A45B-F46277649D0A}" dt="2026-02-06T16:34:38.391" v="81" actId="47"/>
        <pc:sldMkLst>
          <pc:docMk/>
          <pc:sldMk cId="1625135410" sldId="261"/>
        </pc:sldMkLst>
      </pc:sldChg>
      <pc:sldChg chg="del">
        <pc:chgData name="Hruška Petr" userId="c02152f1-da67-477a-81ff-e6064803a8ed" providerId="ADAL" clId="{68D5F2C5-E3D5-440F-A45B-F46277649D0A}" dt="2026-02-06T16:34:43.953" v="83" actId="47"/>
        <pc:sldMkLst>
          <pc:docMk/>
          <pc:sldMk cId="371888956" sldId="262"/>
        </pc:sldMkLst>
      </pc:sldChg>
      <pc:sldChg chg="del">
        <pc:chgData name="Hruška Petr" userId="c02152f1-da67-477a-81ff-e6064803a8ed" providerId="ADAL" clId="{68D5F2C5-E3D5-440F-A45B-F46277649D0A}" dt="2026-02-06T16:34:40.353" v="82" actId="47"/>
        <pc:sldMkLst>
          <pc:docMk/>
          <pc:sldMk cId="3214806754" sldId="263"/>
        </pc:sldMkLst>
      </pc:sldChg>
      <pc:sldChg chg="modSp del mod">
        <pc:chgData name="Hruška Petr" userId="c02152f1-da67-477a-81ff-e6064803a8ed" providerId="ADAL" clId="{68D5F2C5-E3D5-440F-A45B-F46277649D0A}" dt="2026-02-06T16:34:34.779" v="80" actId="2696"/>
        <pc:sldMkLst>
          <pc:docMk/>
          <pc:sldMk cId="3522987197" sldId="265"/>
        </pc:sldMkLst>
      </pc:sldChg>
      <pc:sldChg chg="modSp del mod">
        <pc:chgData name="Hruška Petr" userId="c02152f1-da67-477a-81ff-e6064803a8ed" providerId="ADAL" clId="{68D5F2C5-E3D5-440F-A45B-F46277649D0A}" dt="2026-02-06T16:34:23.851" v="78" actId="2696"/>
        <pc:sldMkLst>
          <pc:docMk/>
          <pc:sldMk cId="1789444145" sldId="266"/>
        </pc:sldMkLst>
      </pc:sldChg>
      <pc:sldChg chg="modSp mod addAnim delAnim modAnim modNotesTx">
        <pc:chgData name="Hruška Petr" userId="c02152f1-da67-477a-81ff-e6064803a8ed" providerId="ADAL" clId="{68D5F2C5-E3D5-440F-A45B-F46277649D0A}" dt="2026-02-07T14:13:35.221" v="2232" actId="20577"/>
        <pc:sldMkLst>
          <pc:docMk/>
          <pc:sldMk cId="1674195265" sldId="267"/>
        </pc:sldMkLst>
        <pc:spChg chg="mod">
          <ac:chgData name="Hruška Petr" userId="c02152f1-da67-477a-81ff-e6064803a8ed" providerId="ADAL" clId="{68D5F2C5-E3D5-440F-A45B-F46277649D0A}" dt="2026-02-07T13:45:11.780" v="2074" actId="1076"/>
          <ac:spMkLst>
            <pc:docMk/>
            <pc:sldMk cId="1674195265" sldId="267"/>
            <ac:spMk id="4" creationId="{86AAFF23-ECA7-D3D9-BE49-0998147FB76E}"/>
          </ac:spMkLst>
        </pc:spChg>
      </pc:sldChg>
      <pc:sldChg chg="del">
        <pc:chgData name="Hruška Petr" userId="c02152f1-da67-477a-81ff-e6064803a8ed" providerId="ADAL" clId="{68D5F2C5-E3D5-440F-A45B-F46277649D0A}" dt="2026-02-06T17:08:05.425" v="437" actId="47"/>
        <pc:sldMkLst>
          <pc:docMk/>
          <pc:sldMk cId="2419024016" sldId="268"/>
        </pc:sldMkLst>
      </pc:sldChg>
      <pc:sldChg chg="del">
        <pc:chgData name="Hruška Petr" userId="c02152f1-da67-477a-81ff-e6064803a8ed" providerId="ADAL" clId="{68D5F2C5-E3D5-440F-A45B-F46277649D0A}" dt="2026-02-06T17:08:10.095" v="438" actId="47"/>
        <pc:sldMkLst>
          <pc:docMk/>
          <pc:sldMk cId="2273705170" sldId="269"/>
        </pc:sldMkLst>
      </pc:sldChg>
      <pc:sldChg chg="del">
        <pc:chgData name="Hruška Petr" userId="c02152f1-da67-477a-81ff-e6064803a8ed" providerId="ADAL" clId="{68D5F2C5-E3D5-440F-A45B-F46277649D0A}" dt="2026-02-06T17:08:12.890" v="439" actId="47"/>
        <pc:sldMkLst>
          <pc:docMk/>
          <pc:sldMk cId="3875030547" sldId="270"/>
        </pc:sldMkLst>
      </pc:sldChg>
      <pc:sldChg chg="del">
        <pc:chgData name="Hruška Petr" userId="c02152f1-da67-477a-81ff-e6064803a8ed" providerId="ADAL" clId="{68D5F2C5-E3D5-440F-A45B-F46277649D0A}" dt="2026-02-06T17:08:14.804" v="440" actId="47"/>
        <pc:sldMkLst>
          <pc:docMk/>
          <pc:sldMk cId="3538627663" sldId="271"/>
        </pc:sldMkLst>
      </pc:sldChg>
      <pc:sldChg chg="del">
        <pc:chgData name="Hruška Petr" userId="c02152f1-da67-477a-81ff-e6064803a8ed" providerId="ADAL" clId="{68D5F2C5-E3D5-440F-A45B-F46277649D0A}" dt="2026-02-06T17:08:16.164" v="441" actId="47"/>
        <pc:sldMkLst>
          <pc:docMk/>
          <pc:sldMk cId="992864505" sldId="272"/>
        </pc:sldMkLst>
      </pc:sldChg>
      <pc:sldChg chg="modSp mod addAnim delAnim modAnim modNotesTx">
        <pc:chgData name="Hruška Petr" userId="c02152f1-da67-477a-81ff-e6064803a8ed" providerId="ADAL" clId="{68D5F2C5-E3D5-440F-A45B-F46277649D0A}" dt="2026-02-07T14:13:50.330" v="2234" actId="20577"/>
        <pc:sldMkLst>
          <pc:docMk/>
          <pc:sldMk cId="2111647820" sldId="273"/>
        </pc:sldMkLst>
        <pc:spChg chg="mod">
          <ac:chgData name="Hruška Petr" userId="c02152f1-da67-477a-81ff-e6064803a8ed" providerId="ADAL" clId="{68D5F2C5-E3D5-440F-A45B-F46277649D0A}" dt="2026-02-07T06:56:06.477" v="1248" actId="20577"/>
          <ac:spMkLst>
            <pc:docMk/>
            <pc:sldMk cId="2111647820" sldId="273"/>
            <ac:spMk id="4" creationId="{186D57FE-C2F6-2307-B840-F55C1198FC1F}"/>
          </ac:spMkLst>
        </pc:spChg>
      </pc:sldChg>
      <pc:sldChg chg="modSp mod addAnim delAnim modAnim modNotesTx">
        <pc:chgData name="Hruška Petr" userId="c02152f1-da67-477a-81ff-e6064803a8ed" providerId="ADAL" clId="{68D5F2C5-E3D5-440F-A45B-F46277649D0A}" dt="2026-02-07T13:55:26.294" v="2182" actId="1076"/>
        <pc:sldMkLst>
          <pc:docMk/>
          <pc:sldMk cId="121328341" sldId="274"/>
        </pc:sldMkLst>
        <pc:spChg chg="mod">
          <ac:chgData name="Hruška Petr" userId="c02152f1-da67-477a-81ff-e6064803a8ed" providerId="ADAL" clId="{68D5F2C5-E3D5-440F-A45B-F46277649D0A}" dt="2026-02-07T07:45:47.213" v="1660"/>
          <ac:spMkLst>
            <pc:docMk/>
            <pc:sldMk cId="121328341" sldId="274"/>
            <ac:spMk id="2" creationId="{62A7F82A-D060-C2B5-A255-2AA86D96CC41}"/>
          </ac:spMkLst>
        </pc:spChg>
        <pc:spChg chg="mod">
          <ac:chgData name="Hruška Petr" userId="c02152f1-da67-477a-81ff-e6064803a8ed" providerId="ADAL" clId="{68D5F2C5-E3D5-440F-A45B-F46277649D0A}" dt="2026-02-07T13:55:26.294" v="2182" actId="1076"/>
          <ac:spMkLst>
            <pc:docMk/>
            <pc:sldMk cId="121328341" sldId="274"/>
            <ac:spMk id="4" creationId="{1F8BDDB7-D953-87BF-DE18-7DD685E532B8}"/>
          </ac:spMkLst>
        </pc:spChg>
      </pc:sldChg>
      <pc:sldChg chg="del">
        <pc:chgData name="Hruška Petr" userId="c02152f1-da67-477a-81ff-e6064803a8ed" providerId="ADAL" clId="{68D5F2C5-E3D5-440F-A45B-F46277649D0A}" dt="2026-02-06T17:17:01.583" v="636" actId="47"/>
        <pc:sldMkLst>
          <pc:docMk/>
          <pc:sldMk cId="4280672922" sldId="275"/>
        </pc:sldMkLst>
      </pc:sldChg>
      <pc:sldChg chg="del">
        <pc:chgData name="Hruška Petr" userId="c02152f1-da67-477a-81ff-e6064803a8ed" providerId="ADAL" clId="{68D5F2C5-E3D5-440F-A45B-F46277649D0A}" dt="2026-02-06T17:17:03.215" v="637" actId="47"/>
        <pc:sldMkLst>
          <pc:docMk/>
          <pc:sldMk cId="1238388499" sldId="276"/>
        </pc:sldMkLst>
      </pc:sldChg>
      <pc:sldChg chg="del">
        <pc:chgData name="Hruška Petr" userId="c02152f1-da67-477a-81ff-e6064803a8ed" providerId="ADAL" clId="{68D5F2C5-E3D5-440F-A45B-F46277649D0A}" dt="2026-02-06T17:17:08.523" v="638" actId="47"/>
        <pc:sldMkLst>
          <pc:docMk/>
          <pc:sldMk cId="1971375088" sldId="277"/>
        </pc:sldMkLst>
      </pc:sldChg>
      <pc:sldChg chg="del">
        <pc:chgData name="Hruška Petr" userId="c02152f1-da67-477a-81ff-e6064803a8ed" providerId="ADAL" clId="{68D5F2C5-E3D5-440F-A45B-F46277649D0A}" dt="2026-02-06T17:17:10.953" v="639" actId="47"/>
        <pc:sldMkLst>
          <pc:docMk/>
          <pc:sldMk cId="37425916" sldId="278"/>
        </pc:sldMkLst>
      </pc:sldChg>
      <pc:sldChg chg="del">
        <pc:chgData name="Hruška Petr" userId="c02152f1-da67-477a-81ff-e6064803a8ed" providerId="ADAL" clId="{68D5F2C5-E3D5-440F-A45B-F46277649D0A}" dt="2026-02-06T17:17:13.085" v="640" actId="47"/>
        <pc:sldMkLst>
          <pc:docMk/>
          <pc:sldMk cId="1523617780" sldId="279"/>
        </pc:sldMkLst>
      </pc:sldChg>
      <pc:sldChg chg="del">
        <pc:chgData name="Hruška Petr" userId="c02152f1-da67-477a-81ff-e6064803a8ed" providerId="ADAL" clId="{68D5F2C5-E3D5-440F-A45B-F46277649D0A}" dt="2026-02-06T17:17:14.491" v="641" actId="47"/>
        <pc:sldMkLst>
          <pc:docMk/>
          <pc:sldMk cId="4073666133" sldId="280"/>
        </pc:sldMkLst>
      </pc:sldChg>
      <pc:sldChg chg="del">
        <pc:chgData name="Hruška Petr" userId="c02152f1-da67-477a-81ff-e6064803a8ed" providerId="ADAL" clId="{68D5F2C5-E3D5-440F-A45B-F46277649D0A}" dt="2026-02-06T17:17:16.544" v="642" actId="47"/>
        <pc:sldMkLst>
          <pc:docMk/>
          <pc:sldMk cId="3434226258" sldId="281"/>
        </pc:sldMkLst>
      </pc:sldChg>
      <pc:sldChg chg="del">
        <pc:chgData name="Hruška Petr" userId="c02152f1-da67-477a-81ff-e6064803a8ed" providerId="ADAL" clId="{68D5F2C5-E3D5-440F-A45B-F46277649D0A}" dt="2026-02-06T17:08:20.304" v="442" actId="47"/>
        <pc:sldMkLst>
          <pc:docMk/>
          <pc:sldMk cId="4077732693" sldId="282"/>
        </pc:sldMkLst>
      </pc:sldChg>
      <pc:sldChg chg="modSp mod">
        <pc:chgData name="Hruška Petr" userId="c02152f1-da67-477a-81ff-e6064803a8ed" providerId="ADAL" clId="{68D5F2C5-E3D5-440F-A45B-F46277649D0A}" dt="2026-02-06T17:41:38.564" v="1041" actId="113"/>
        <pc:sldMkLst>
          <pc:docMk/>
          <pc:sldMk cId="950698991" sldId="283"/>
        </pc:sldMkLst>
        <pc:spChg chg="mod">
          <ac:chgData name="Hruška Petr" userId="c02152f1-da67-477a-81ff-e6064803a8ed" providerId="ADAL" clId="{68D5F2C5-E3D5-440F-A45B-F46277649D0A}" dt="2026-02-06T17:41:38.564" v="1041" actId="113"/>
          <ac:spMkLst>
            <pc:docMk/>
            <pc:sldMk cId="950698991" sldId="283"/>
            <ac:spMk id="3" creationId="{AE29317C-0F26-CB7C-3F62-1025BE86EEAE}"/>
          </ac:spMkLst>
        </pc:spChg>
        <pc:spChg chg="mod">
          <ac:chgData name="Hruška Petr" userId="c02152f1-da67-477a-81ff-e6064803a8ed" providerId="ADAL" clId="{68D5F2C5-E3D5-440F-A45B-F46277649D0A}" dt="2026-02-06T17:39:48.087" v="1024" actId="14100"/>
          <ac:spMkLst>
            <pc:docMk/>
            <pc:sldMk cId="950698991" sldId="283"/>
            <ac:spMk id="4" creationId="{99A098E3-B45A-E13B-BF91-36170DEA1B8D}"/>
          </ac:spMkLst>
        </pc:spChg>
      </pc:sldChg>
      <pc:sldChg chg="modSp mod">
        <pc:chgData name="Hruška Petr" userId="c02152f1-da67-477a-81ff-e6064803a8ed" providerId="ADAL" clId="{68D5F2C5-E3D5-440F-A45B-F46277649D0A}" dt="2026-02-06T17:32:07.305" v="905" actId="113"/>
        <pc:sldMkLst>
          <pc:docMk/>
          <pc:sldMk cId="1791807071" sldId="284"/>
        </pc:sldMkLst>
        <pc:spChg chg="mod">
          <ac:chgData name="Hruška Petr" userId="c02152f1-da67-477a-81ff-e6064803a8ed" providerId="ADAL" clId="{68D5F2C5-E3D5-440F-A45B-F46277649D0A}" dt="2026-02-06T17:32:07.305" v="905" actId="113"/>
          <ac:spMkLst>
            <pc:docMk/>
            <pc:sldMk cId="1791807071" sldId="284"/>
            <ac:spMk id="3" creationId="{AE29317C-0F26-CB7C-3F62-1025BE86EEAE}"/>
          </ac:spMkLst>
        </pc:spChg>
        <pc:spChg chg="mod">
          <ac:chgData name="Hruška Petr" userId="c02152f1-da67-477a-81ff-e6064803a8ed" providerId="ADAL" clId="{68D5F2C5-E3D5-440F-A45B-F46277649D0A}" dt="2026-02-06T17:30:27.070" v="874" actId="14100"/>
          <ac:spMkLst>
            <pc:docMk/>
            <pc:sldMk cId="1791807071" sldId="284"/>
            <ac:spMk id="4" creationId="{99A098E3-B45A-E13B-BF91-36170DEA1B8D}"/>
          </ac:spMkLst>
        </pc:spChg>
      </pc:sldChg>
      <pc:sldChg chg="del">
        <pc:chgData name="Hruška Petr" userId="c02152f1-da67-477a-81ff-e6064803a8ed" providerId="ADAL" clId="{68D5F2C5-E3D5-440F-A45B-F46277649D0A}" dt="2026-02-06T17:24:04.463" v="809" actId="47"/>
        <pc:sldMkLst>
          <pc:docMk/>
          <pc:sldMk cId="3088461309" sldId="285"/>
        </pc:sldMkLst>
      </pc:sldChg>
      <pc:sldChg chg="ord">
        <pc:chgData name="Hruška Petr" userId="c02152f1-da67-477a-81ff-e6064803a8ed" providerId="ADAL" clId="{68D5F2C5-E3D5-440F-A45B-F46277649D0A}" dt="2026-02-06T17:53:46.357" v="1087"/>
        <pc:sldMkLst>
          <pc:docMk/>
          <pc:sldMk cId="257090575" sldId="286"/>
        </pc:sldMkLst>
      </pc:sldChg>
      <pc:sldChg chg="addSp modSp new mod">
        <pc:chgData name="Hruška Petr" userId="c02152f1-da67-477a-81ff-e6064803a8ed" providerId="ADAL" clId="{68D5F2C5-E3D5-440F-A45B-F46277649D0A}" dt="2026-01-13T16:40:36.016" v="41" actId="14100"/>
        <pc:sldMkLst>
          <pc:docMk/>
          <pc:sldMk cId="3262362857" sldId="287"/>
        </pc:sldMkLst>
        <pc:picChg chg="add mod">
          <ac:chgData name="Hruška Petr" userId="c02152f1-da67-477a-81ff-e6064803a8ed" providerId="ADAL" clId="{68D5F2C5-E3D5-440F-A45B-F46277649D0A}" dt="2026-01-13T16:40:36.016" v="41" actId="14100"/>
          <ac:picMkLst>
            <pc:docMk/>
            <pc:sldMk cId="3262362857" sldId="287"/>
            <ac:picMk id="3" creationId="{B307E68A-9D52-60E4-A42D-3115BF7062A1}"/>
          </ac:picMkLst>
        </pc:picChg>
      </pc:sldChg>
      <pc:sldChg chg="add">
        <pc:chgData name="Hruška Petr" userId="c02152f1-da67-477a-81ff-e6064803a8ed" providerId="ADAL" clId="{68D5F2C5-E3D5-440F-A45B-F46277649D0A}" dt="2026-01-13T16:42:09.822" v="49"/>
        <pc:sldMkLst>
          <pc:docMk/>
          <pc:sldMk cId="3056122083" sldId="288"/>
        </pc:sldMkLst>
      </pc:sldChg>
      <pc:sldChg chg="modSp add mod addAnim delAnim modAnim modNotesTx">
        <pc:chgData name="Hruška Petr" userId="c02152f1-da67-477a-81ff-e6064803a8ed" providerId="ADAL" clId="{68D5F2C5-E3D5-440F-A45B-F46277649D0A}" dt="2026-02-07T13:52:51.581" v="2154"/>
        <pc:sldMkLst>
          <pc:docMk/>
          <pc:sldMk cId="2164896075" sldId="289"/>
        </pc:sldMkLst>
        <pc:spChg chg="mod">
          <ac:chgData name="Hruška Petr" userId="c02152f1-da67-477a-81ff-e6064803a8ed" providerId="ADAL" clId="{68D5F2C5-E3D5-440F-A45B-F46277649D0A}" dt="2026-02-07T07:45:52.611" v="1661"/>
          <ac:spMkLst>
            <pc:docMk/>
            <pc:sldMk cId="2164896075" sldId="289"/>
            <ac:spMk id="2" creationId="{328F2685-0564-F27A-F67E-55E5FA43B0A1}"/>
          </ac:spMkLst>
        </pc:spChg>
        <pc:spChg chg="mod">
          <ac:chgData name="Hruška Petr" userId="c02152f1-da67-477a-81ff-e6064803a8ed" providerId="ADAL" clId="{68D5F2C5-E3D5-440F-A45B-F46277649D0A}" dt="2026-02-07T13:52:51.581" v="2154"/>
          <ac:spMkLst>
            <pc:docMk/>
            <pc:sldMk cId="2164896075" sldId="289"/>
            <ac:spMk id="4" creationId="{D09EFB8C-C305-032E-90A5-182DF37C26E2}"/>
          </ac:spMkLst>
        </pc:spChg>
      </pc:sldChg>
      <pc:sldChg chg="modSp add mod addAnim delAnim modAnim">
        <pc:chgData name="Hruška Petr" userId="c02152f1-da67-477a-81ff-e6064803a8ed" providerId="ADAL" clId="{68D5F2C5-E3D5-440F-A45B-F46277649D0A}" dt="2026-02-07T13:58:51.139" v="2218" actId="179"/>
        <pc:sldMkLst>
          <pc:docMk/>
          <pc:sldMk cId="2452023996" sldId="290"/>
        </pc:sldMkLst>
        <pc:spChg chg="mod">
          <ac:chgData name="Hruška Petr" userId="c02152f1-da67-477a-81ff-e6064803a8ed" providerId="ADAL" clId="{68D5F2C5-E3D5-440F-A45B-F46277649D0A}" dt="2026-02-07T07:45:57.351" v="1662"/>
          <ac:spMkLst>
            <pc:docMk/>
            <pc:sldMk cId="2452023996" sldId="290"/>
            <ac:spMk id="2" creationId="{A37D3B27-4119-0185-835C-9F05827CC5B9}"/>
          </ac:spMkLst>
        </pc:spChg>
        <pc:spChg chg="mod">
          <ac:chgData name="Hruška Petr" userId="c02152f1-da67-477a-81ff-e6064803a8ed" providerId="ADAL" clId="{68D5F2C5-E3D5-440F-A45B-F46277649D0A}" dt="2026-02-07T13:58:51.139" v="2218" actId="179"/>
          <ac:spMkLst>
            <pc:docMk/>
            <pc:sldMk cId="2452023996" sldId="290"/>
            <ac:spMk id="4" creationId="{B06D6B7F-3AC8-2A92-1C29-9CDEE6F05C95}"/>
          </ac:spMkLst>
        </pc:spChg>
      </pc:sldChg>
      <pc:sldChg chg="modSp add mod addAnim delAnim modAnim">
        <pc:chgData name="Hruška Petr" userId="c02152f1-da67-477a-81ff-e6064803a8ed" providerId="ADAL" clId="{68D5F2C5-E3D5-440F-A45B-F46277649D0A}" dt="2026-02-06T17:46:59.750" v="1076" actId="6549"/>
        <pc:sldMkLst>
          <pc:docMk/>
          <pc:sldMk cId="3281284389" sldId="291"/>
        </pc:sldMkLst>
        <pc:spChg chg="mod">
          <ac:chgData name="Hruška Petr" userId="c02152f1-da67-477a-81ff-e6064803a8ed" providerId="ADAL" clId="{68D5F2C5-E3D5-440F-A45B-F46277649D0A}" dt="2026-02-06T17:46:59.750" v="1076" actId="6549"/>
          <ac:spMkLst>
            <pc:docMk/>
            <pc:sldMk cId="3281284389" sldId="291"/>
            <ac:spMk id="3" creationId="{BB0551B5-7A0C-C058-69CD-7258B670E59F}"/>
          </ac:spMkLst>
        </pc:spChg>
        <pc:spChg chg="mod">
          <ac:chgData name="Hruška Petr" userId="c02152f1-da67-477a-81ff-e6064803a8ed" providerId="ADAL" clId="{68D5F2C5-E3D5-440F-A45B-F46277649D0A}" dt="2026-02-06T17:36:20.501" v="987" actId="113"/>
          <ac:spMkLst>
            <pc:docMk/>
            <pc:sldMk cId="3281284389" sldId="291"/>
            <ac:spMk id="4" creationId="{182A2332-11E6-60C2-585F-FE423D89A56D}"/>
          </ac:spMkLst>
        </pc:spChg>
      </pc:sldChg>
      <pc:sldChg chg="addSp modSp new">
        <pc:chgData name="Hruška Petr" userId="c02152f1-da67-477a-81ff-e6064803a8ed" providerId="ADAL" clId="{68D5F2C5-E3D5-440F-A45B-F46277649D0A}" dt="2026-02-06T17:49:47.814" v="1079" actId="14100"/>
        <pc:sldMkLst>
          <pc:docMk/>
          <pc:sldMk cId="1549395634" sldId="292"/>
        </pc:sldMkLst>
        <pc:picChg chg="add mod">
          <ac:chgData name="Hruška Petr" userId="c02152f1-da67-477a-81ff-e6064803a8ed" providerId="ADAL" clId="{68D5F2C5-E3D5-440F-A45B-F46277649D0A}" dt="2026-02-06T17:49:47.814" v="1079" actId="14100"/>
          <ac:picMkLst>
            <pc:docMk/>
            <pc:sldMk cId="1549395634" sldId="292"/>
            <ac:picMk id="1026" creationId="{9825E059-962B-8996-D257-A76288F92D64}"/>
          </ac:picMkLst>
        </pc:picChg>
      </pc:sldChg>
      <pc:sldChg chg="addSp new ord">
        <pc:chgData name="Hruška Petr" userId="c02152f1-da67-477a-81ff-e6064803a8ed" providerId="ADAL" clId="{68D5F2C5-E3D5-440F-A45B-F46277649D0A}" dt="2026-02-06T17:53:37.667" v="1083"/>
        <pc:sldMkLst>
          <pc:docMk/>
          <pc:sldMk cId="4187206399" sldId="293"/>
        </pc:sldMkLst>
        <pc:picChg chg="add">
          <ac:chgData name="Hruška Petr" userId="c02152f1-da67-477a-81ff-e6064803a8ed" providerId="ADAL" clId="{68D5F2C5-E3D5-440F-A45B-F46277649D0A}" dt="2026-02-06T17:52:01.860" v="1081"/>
          <ac:picMkLst>
            <pc:docMk/>
            <pc:sldMk cId="4187206399" sldId="293"/>
            <ac:picMk id="2050" creationId="{97BBB76F-CA97-E13C-09C4-CA9F5F36A862}"/>
          </ac:picMkLst>
        </pc:picChg>
      </pc:sldChg>
      <pc:sldChg chg="add">
        <pc:chgData name="Hruška Petr" userId="c02152f1-da67-477a-81ff-e6064803a8ed" providerId="ADAL" clId="{68D5F2C5-E3D5-440F-A45B-F46277649D0A}" dt="2026-02-06T17:54:04.740" v="1088"/>
        <pc:sldMkLst>
          <pc:docMk/>
          <pc:sldMk cId="3420062169" sldId="294"/>
        </pc:sldMkLst>
      </pc:sldChg>
      <pc:sldChg chg="modSp add mod modNotesTx">
        <pc:chgData name="Hruška Petr" userId="c02152f1-da67-477a-81ff-e6064803a8ed" providerId="ADAL" clId="{68D5F2C5-E3D5-440F-A45B-F46277649D0A}" dt="2026-02-07T14:14:28.260" v="2240" actId="404"/>
        <pc:sldMkLst>
          <pc:docMk/>
          <pc:sldMk cId="4264545258" sldId="295"/>
        </pc:sldMkLst>
        <pc:spChg chg="mod">
          <ac:chgData name="Hruška Petr" userId="c02152f1-da67-477a-81ff-e6064803a8ed" providerId="ADAL" clId="{68D5F2C5-E3D5-440F-A45B-F46277649D0A}" dt="2026-02-07T14:14:28.260" v="2240" actId="404"/>
          <ac:spMkLst>
            <pc:docMk/>
            <pc:sldMk cId="4264545258" sldId="295"/>
            <ac:spMk id="4" creationId="{F6269344-EF94-9674-6E54-96C67027DC75}"/>
          </ac:spMkLst>
        </pc:spChg>
      </pc:sldChg>
      <pc:sldChg chg="modSp add mod">
        <pc:chgData name="Hruška Petr" userId="c02152f1-da67-477a-81ff-e6064803a8ed" providerId="ADAL" clId="{68D5F2C5-E3D5-440F-A45B-F46277649D0A}" dt="2026-02-07T14:14:58.987" v="2249" actId="20577"/>
        <pc:sldMkLst>
          <pc:docMk/>
          <pc:sldMk cId="3805185340" sldId="296"/>
        </pc:sldMkLst>
        <pc:spChg chg="mod">
          <ac:chgData name="Hruška Petr" userId="c02152f1-da67-477a-81ff-e6064803a8ed" providerId="ADAL" clId="{68D5F2C5-E3D5-440F-A45B-F46277649D0A}" dt="2026-02-07T14:14:58.987" v="2249" actId="20577"/>
          <ac:spMkLst>
            <pc:docMk/>
            <pc:sldMk cId="3805185340" sldId="296"/>
            <ac:spMk id="4" creationId="{9DC423F5-2052-BBBB-CF50-182843578390}"/>
          </ac:spMkLst>
        </pc:spChg>
      </pc:sldChg>
      <pc:sldChg chg="modSp add mod">
        <pc:chgData name="Hruška Petr" userId="c02152f1-da67-477a-81ff-e6064803a8ed" providerId="ADAL" clId="{68D5F2C5-E3D5-440F-A45B-F46277649D0A}" dt="2026-02-07T14:15:22.738" v="2256" actId="404"/>
        <pc:sldMkLst>
          <pc:docMk/>
          <pc:sldMk cId="1885452310" sldId="297"/>
        </pc:sldMkLst>
        <pc:spChg chg="mod">
          <ac:chgData name="Hruška Petr" userId="c02152f1-da67-477a-81ff-e6064803a8ed" providerId="ADAL" clId="{68D5F2C5-E3D5-440F-A45B-F46277649D0A}" dt="2026-02-07T14:15:22.738" v="2256" actId="404"/>
          <ac:spMkLst>
            <pc:docMk/>
            <pc:sldMk cId="1885452310" sldId="297"/>
            <ac:spMk id="4" creationId="{0AE2D36D-8537-0572-DECB-6EA337EA06A3}"/>
          </ac:spMkLst>
        </pc:spChg>
      </pc:sldChg>
      <pc:sldChg chg="modSp add mod">
        <pc:chgData name="Hruška Petr" userId="c02152f1-da67-477a-81ff-e6064803a8ed" providerId="ADAL" clId="{68D5F2C5-E3D5-440F-A45B-F46277649D0A}" dt="2026-02-07T14:15:40.097" v="2262" actId="404"/>
        <pc:sldMkLst>
          <pc:docMk/>
          <pc:sldMk cId="1813033117" sldId="298"/>
        </pc:sldMkLst>
        <pc:spChg chg="mod">
          <ac:chgData name="Hruška Petr" userId="c02152f1-da67-477a-81ff-e6064803a8ed" providerId="ADAL" clId="{68D5F2C5-E3D5-440F-A45B-F46277649D0A}" dt="2026-02-07T14:15:40.097" v="2262" actId="404"/>
          <ac:spMkLst>
            <pc:docMk/>
            <pc:sldMk cId="1813033117" sldId="298"/>
            <ac:spMk id="4" creationId="{71166277-61D3-C4A6-D535-8A7A3BA3597B}"/>
          </ac:spMkLst>
        </pc:spChg>
      </pc:sldChg>
      <pc:sldChg chg="modSp add mod">
        <pc:chgData name="Hruška Petr" userId="c02152f1-da67-477a-81ff-e6064803a8ed" providerId="ADAL" clId="{68D5F2C5-E3D5-440F-A45B-F46277649D0A}" dt="2026-02-07T14:16:00.425" v="2268" actId="404"/>
        <pc:sldMkLst>
          <pc:docMk/>
          <pc:sldMk cId="1969950154" sldId="299"/>
        </pc:sldMkLst>
        <pc:spChg chg="mod">
          <ac:chgData name="Hruška Petr" userId="c02152f1-da67-477a-81ff-e6064803a8ed" providerId="ADAL" clId="{68D5F2C5-E3D5-440F-A45B-F46277649D0A}" dt="2026-02-07T14:16:00.425" v="2268" actId="404"/>
          <ac:spMkLst>
            <pc:docMk/>
            <pc:sldMk cId="1969950154" sldId="299"/>
            <ac:spMk id="4" creationId="{BF269D68-02DC-E841-582D-086D0AC21A52}"/>
          </ac:spMkLst>
        </pc:spChg>
      </pc:sldChg>
      <pc:sldChg chg="modSp add mod">
        <pc:chgData name="Hruška Petr" userId="c02152f1-da67-477a-81ff-e6064803a8ed" providerId="ADAL" clId="{68D5F2C5-E3D5-440F-A45B-F46277649D0A}" dt="2026-02-07T14:17:01" v="2274" actId="404"/>
        <pc:sldMkLst>
          <pc:docMk/>
          <pc:sldMk cId="317857425" sldId="300"/>
        </pc:sldMkLst>
        <pc:spChg chg="mod">
          <ac:chgData name="Hruška Petr" userId="c02152f1-da67-477a-81ff-e6064803a8ed" providerId="ADAL" clId="{68D5F2C5-E3D5-440F-A45B-F46277649D0A}" dt="2026-02-07T14:17:01" v="2274" actId="404"/>
          <ac:spMkLst>
            <pc:docMk/>
            <pc:sldMk cId="317857425" sldId="300"/>
            <ac:spMk id="4" creationId="{80D32E62-C083-D9AF-2141-17051CB5CEDE}"/>
          </ac:spMkLst>
        </pc:spChg>
      </pc:sldChg>
      <pc:sldChg chg="modSp add mod">
        <pc:chgData name="Hruška Petr" userId="c02152f1-da67-477a-81ff-e6064803a8ed" providerId="ADAL" clId="{68D5F2C5-E3D5-440F-A45B-F46277649D0A}" dt="2026-02-07T14:17:25.124" v="2280" actId="404"/>
        <pc:sldMkLst>
          <pc:docMk/>
          <pc:sldMk cId="1765320889" sldId="301"/>
        </pc:sldMkLst>
        <pc:spChg chg="mod">
          <ac:chgData name="Hruška Petr" userId="c02152f1-da67-477a-81ff-e6064803a8ed" providerId="ADAL" clId="{68D5F2C5-E3D5-440F-A45B-F46277649D0A}" dt="2026-02-07T14:17:25.124" v="2280" actId="404"/>
          <ac:spMkLst>
            <pc:docMk/>
            <pc:sldMk cId="1765320889" sldId="301"/>
            <ac:spMk id="4" creationId="{87CC7311-1732-27BF-DD63-92BA71D749DA}"/>
          </ac:spMkLst>
        </pc:spChg>
      </pc:sldChg>
      <pc:sldChg chg="modSp add mod">
        <pc:chgData name="Hruška Petr" userId="c02152f1-da67-477a-81ff-e6064803a8ed" providerId="ADAL" clId="{68D5F2C5-E3D5-440F-A45B-F46277649D0A}" dt="2026-02-07T14:17:53.840" v="2286" actId="404"/>
        <pc:sldMkLst>
          <pc:docMk/>
          <pc:sldMk cId="1591379631" sldId="302"/>
        </pc:sldMkLst>
        <pc:spChg chg="mod">
          <ac:chgData name="Hruška Petr" userId="c02152f1-da67-477a-81ff-e6064803a8ed" providerId="ADAL" clId="{68D5F2C5-E3D5-440F-A45B-F46277649D0A}" dt="2026-02-07T14:17:53.840" v="2286" actId="404"/>
          <ac:spMkLst>
            <pc:docMk/>
            <pc:sldMk cId="1591379631" sldId="302"/>
            <ac:spMk id="4" creationId="{074D7FC8-305F-FD7F-B4D8-51633CAA79DB}"/>
          </ac:spMkLst>
        </pc:spChg>
      </pc:sldChg>
      <pc:sldChg chg="modSp add mod">
        <pc:chgData name="Hruška Petr" userId="c02152f1-da67-477a-81ff-e6064803a8ed" providerId="ADAL" clId="{68D5F2C5-E3D5-440F-A45B-F46277649D0A}" dt="2026-02-07T14:18:31.496" v="2292" actId="404"/>
        <pc:sldMkLst>
          <pc:docMk/>
          <pc:sldMk cId="1536020073" sldId="303"/>
        </pc:sldMkLst>
        <pc:spChg chg="mod">
          <ac:chgData name="Hruška Petr" userId="c02152f1-da67-477a-81ff-e6064803a8ed" providerId="ADAL" clId="{68D5F2C5-E3D5-440F-A45B-F46277649D0A}" dt="2026-02-07T14:18:31.496" v="2292" actId="404"/>
          <ac:spMkLst>
            <pc:docMk/>
            <pc:sldMk cId="1536020073" sldId="303"/>
            <ac:spMk id="4" creationId="{41313404-83EE-C0F2-AAAC-A6A9BB8EFA2E}"/>
          </ac:spMkLst>
        </pc:spChg>
      </pc:sldChg>
      <pc:sldChg chg="modSp add mod">
        <pc:chgData name="Hruška Petr" userId="c02152f1-da67-477a-81ff-e6064803a8ed" providerId="ADAL" clId="{68D5F2C5-E3D5-440F-A45B-F46277649D0A}" dt="2026-02-07T14:18:52.634" v="2298" actId="404"/>
        <pc:sldMkLst>
          <pc:docMk/>
          <pc:sldMk cId="3784872741" sldId="304"/>
        </pc:sldMkLst>
        <pc:spChg chg="mod">
          <ac:chgData name="Hruška Petr" userId="c02152f1-da67-477a-81ff-e6064803a8ed" providerId="ADAL" clId="{68D5F2C5-E3D5-440F-A45B-F46277649D0A}" dt="2026-02-07T14:18:52.634" v="2298" actId="404"/>
          <ac:spMkLst>
            <pc:docMk/>
            <pc:sldMk cId="3784872741" sldId="304"/>
            <ac:spMk id="4" creationId="{DAB64303-A771-3ABB-8F68-75F5A5C40246}"/>
          </ac:spMkLst>
        </pc:spChg>
      </pc:sldChg>
      <pc:sldChg chg="modSp add mod">
        <pc:chgData name="Hruška Petr" userId="c02152f1-da67-477a-81ff-e6064803a8ed" providerId="ADAL" clId="{68D5F2C5-E3D5-440F-A45B-F46277649D0A}" dt="2026-02-07T14:19:16.047" v="2304" actId="404"/>
        <pc:sldMkLst>
          <pc:docMk/>
          <pc:sldMk cId="3708717633" sldId="305"/>
        </pc:sldMkLst>
        <pc:spChg chg="mod">
          <ac:chgData name="Hruška Petr" userId="c02152f1-da67-477a-81ff-e6064803a8ed" providerId="ADAL" clId="{68D5F2C5-E3D5-440F-A45B-F46277649D0A}" dt="2026-02-07T14:19:16.047" v="2304" actId="404"/>
          <ac:spMkLst>
            <pc:docMk/>
            <pc:sldMk cId="3708717633" sldId="305"/>
            <ac:spMk id="4" creationId="{4E0E4712-F0A2-3638-CF03-60C116C42E0C}"/>
          </ac:spMkLst>
        </pc:spChg>
      </pc:sldChg>
      <pc:sldChg chg="add del">
        <pc:chgData name="Hruška Petr" userId="c02152f1-da67-477a-81ff-e6064803a8ed" providerId="ADAL" clId="{68D5F2C5-E3D5-440F-A45B-F46277649D0A}" dt="2026-02-07T14:27:40.730" v="2305" actId="47"/>
        <pc:sldMkLst>
          <pc:docMk/>
          <pc:sldMk cId="1156336605" sldId="306"/>
        </pc:sldMkLst>
      </pc:sldChg>
      <pc:sldChg chg="add modAnim">
        <pc:chgData name="Hruška Petr" userId="c02152f1-da67-477a-81ff-e6064803a8ed" providerId="ADAL" clId="{68D5F2C5-E3D5-440F-A45B-F46277649D0A}" dt="2026-02-07T08:00:00.009" v="1958"/>
        <pc:sldMkLst>
          <pc:docMk/>
          <pc:sldMk cId="1741006148" sldId="307"/>
        </pc:sldMkLst>
      </pc:sldChg>
      <pc:sldChg chg="modSp add del mod">
        <pc:chgData name="Hruška Petr" userId="c02152f1-da67-477a-81ff-e6064803a8ed" providerId="ADAL" clId="{68D5F2C5-E3D5-440F-A45B-F46277649D0A}" dt="2026-02-07T07:44:05.206" v="1657" actId="2696"/>
        <pc:sldMkLst>
          <pc:docMk/>
          <pc:sldMk cId="1971082997" sldId="307"/>
        </pc:sldMkLst>
        <pc:spChg chg="mod">
          <ac:chgData name="Hruška Petr" userId="c02152f1-da67-477a-81ff-e6064803a8ed" providerId="ADAL" clId="{68D5F2C5-E3D5-440F-A45B-F46277649D0A}" dt="2026-02-07T07:39:53.705" v="1625" actId="20577"/>
          <ac:spMkLst>
            <pc:docMk/>
            <pc:sldMk cId="1971082997" sldId="307"/>
            <ac:spMk id="2" creationId="{303EF10F-CDB9-E27A-6E7F-0F8F545FA393}"/>
          </ac:spMkLst>
        </pc:spChg>
        <pc:spChg chg="mod">
          <ac:chgData name="Hruška Petr" userId="c02152f1-da67-477a-81ff-e6064803a8ed" providerId="ADAL" clId="{68D5F2C5-E3D5-440F-A45B-F46277649D0A}" dt="2026-02-07T07:41:17.157" v="1640" actId="20577"/>
          <ac:spMkLst>
            <pc:docMk/>
            <pc:sldMk cId="1971082997" sldId="307"/>
            <ac:spMk id="4" creationId="{5273758A-F9C3-2F9C-DF4B-412D7322F7D8}"/>
          </ac:spMkLst>
        </pc:spChg>
      </pc:sldChg>
      <pc:sldChg chg="add">
        <pc:chgData name="Hruška Petr" userId="c02152f1-da67-477a-81ff-e6064803a8ed" providerId="ADAL" clId="{68D5F2C5-E3D5-440F-A45B-F46277649D0A}" dt="2026-02-07T07:38:09.766" v="1489"/>
        <pc:sldMkLst>
          <pc:docMk/>
          <pc:sldMk cId="1989805828" sldId="308"/>
        </pc:sldMkLst>
      </pc:sldChg>
      <pc:sldChg chg="modSp add del mod">
        <pc:chgData name="Hruška Petr" userId="c02152f1-da67-477a-81ff-e6064803a8ed" providerId="ADAL" clId="{68D5F2C5-E3D5-440F-A45B-F46277649D0A}" dt="2026-02-07T07:44:05.206" v="1657" actId="2696"/>
        <pc:sldMkLst>
          <pc:docMk/>
          <pc:sldMk cId="1937529979" sldId="309"/>
        </pc:sldMkLst>
        <pc:spChg chg="mod">
          <ac:chgData name="Hruška Petr" userId="c02152f1-da67-477a-81ff-e6064803a8ed" providerId="ADAL" clId="{68D5F2C5-E3D5-440F-A45B-F46277649D0A}" dt="2026-02-07T07:43:14.735" v="1655" actId="948"/>
          <ac:spMkLst>
            <pc:docMk/>
            <pc:sldMk cId="1937529979" sldId="309"/>
            <ac:spMk id="4" creationId="{96A5C2AD-D82E-4D8A-BE17-3411A192385B}"/>
          </ac:spMkLst>
        </pc:spChg>
      </pc:sldChg>
      <pc:sldChg chg="add del">
        <pc:chgData name="Hruška Petr" userId="c02152f1-da67-477a-81ff-e6064803a8ed" providerId="ADAL" clId="{68D5F2C5-E3D5-440F-A45B-F46277649D0A}" dt="2026-02-07T07:39:23.887" v="1603"/>
        <pc:sldMkLst>
          <pc:docMk/>
          <pc:sldMk cId="2562019519" sldId="309"/>
        </pc:sldMkLst>
      </pc:sldChg>
      <pc:sldChg chg="add">
        <pc:chgData name="Hruška Petr" userId="c02152f1-da67-477a-81ff-e6064803a8ed" providerId="ADAL" clId="{68D5F2C5-E3D5-440F-A45B-F46277649D0A}" dt="2026-02-07T07:44:13.238" v="1658"/>
        <pc:sldMkLst>
          <pc:docMk/>
          <pc:sldMk cId="4268835775" sldId="309"/>
        </pc:sldMkLst>
      </pc:sldChg>
      <pc:sldChg chg="modSp add del mod">
        <pc:chgData name="Hruška Petr" userId="c02152f1-da67-477a-81ff-e6064803a8ed" providerId="ADAL" clId="{68D5F2C5-E3D5-440F-A45B-F46277649D0A}" dt="2026-02-07T07:44:05.206" v="1657" actId="2696"/>
        <pc:sldMkLst>
          <pc:docMk/>
          <pc:sldMk cId="317042744" sldId="310"/>
        </pc:sldMkLst>
        <pc:spChg chg="mod">
          <ac:chgData name="Hruška Petr" userId="c02152f1-da67-477a-81ff-e6064803a8ed" providerId="ADAL" clId="{68D5F2C5-E3D5-440F-A45B-F46277649D0A}" dt="2026-02-07T07:43:20.709" v="1656" actId="948"/>
          <ac:spMkLst>
            <pc:docMk/>
            <pc:sldMk cId="317042744" sldId="310"/>
            <ac:spMk id="4" creationId="{C597DADD-F0BC-5408-4C9B-8EB4034319B1}"/>
          </ac:spMkLst>
        </pc:spChg>
      </pc:sldChg>
      <pc:sldChg chg="add">
        <pc:chgData name="Hruška Petr" userId="c02152f1-da67-477a-81ff-e6064803a8ed" providerId="ADAL" clId="{68D5F2C5-E3D5-440F-A45B-F46277649D0A}" dt="2026-02-07T07:44:13.238" v="1658"/>
        <pc:sldMkLst>
          <pc:docMk/>
          <pc:sldMk cId="3898609642" sldId="310"/>
        </pc:sldMkLst>
      </pc:sldChg>
      <pc:sldChg chg="add">
        <pc:chgData name="Hruška Petr" userId="c02152f1-da67-477a-81ff-e6064803a8ed" providerId="ADAL" clId="{68D5F2C5-E3D5-440F-A45B-F46277649D0A}" dt="2026-02-07T07:44:27.606" v="1659"/>
        <pc:sldMkLst>
          <pc:docMk/>
          <pc:sldMk cId="888409298" sldId="311"/>
        </pc:sldMkLst>
      </pc:sldChg>
      <pc:sldChg chg="modSp add mod addAnim delAnim modAnim">
        <pc:chgData name="Hruška Petr" userId="c02152f1-da67-477a-81ff-e6064803a8ed" providerId="ADAL" clId="{68D5F2C5-E3D5-440F-A45B-F46277649D0A}" dt="2026-02-07T07:51:04.418" v="1957"/>
        <pc:sldMkLst>
          <pc:docMk/>
          <pc:sldMk cId="2099927001" sldId="312"/>
        </pc:sldMkLst>
        <pc:spChg chg="mod">
          <ac:chgData name="Hruška Petr" userId="c02152f1-da67-477a-81ff-e6064803a8ed" providerId="ADAL" clId="{68D5F2C5-E3D5-440F-A45B-F46277649D0A}" dt="2026-02-07T07:49:48.274" v="1950" actId="403"/>
          <ac:spMkLst>
            <pc:docMk/>
            <pc:sldMk cId="2099927001" sldId="312"/>
            <ac:spMk id="3" creationId="{783E5991-B82E-2609-2125-3F1A3001C87A}"/>
          </ac:spMkLst>
        </pc:spChg>
        <pc:spChg chg="mod">
          <ac:chgData name="Hruška Petr" userId="c02152f1-da67-477a-81ff-e6064803a8ed" providerId="ADAL" clId="{68D5F2C5-E3D5-440F-A45B-F46277649D0A}" dt="2026-02-07T07:46:45.270" v="1694" actId="20577"/>
          <ac:spMkLst>
            <pc:docMk/>
            <pc:sldMk cId="2099927001" sldId="312"/>
            <ac:spMk id="4" creationId="{5B73347B-F46B-1BBC-5F37-67550AAB2994}"/>
          </ac:spMkLst>
        </pc:spChg>
      </pc:sldChg>
      <pc:sldChg chg="modSp add mod modAnim">
        <pc:chgData name="Hruška Petr" userId="c02152f1-da67-477a-81ff-e6064803a8ed" providerId="ADAL" clId="{68D5F2C5-E3D5-440F-A45B-F46277649D0A}" dt="2026-02-07T13:58:34.727" v="2216" actId="20577"/>
        <pc:sldMkLst>
          <pc:docMk/>
          <pc:sldMk cId="302958981" sldId="313"/>
        </pc:sldMkLst>
        <pc:spChg chg="mod">
          <ac:chgData name="Hruška Petr" userId="c02152f1-da67-477a-81ff-e6064803a8ed" providerId="ADAL" clId="{68D5F2C5-E3D5-440F-A45B-F46277649D0A}" dt="2026-02-07T13:58:34.727" v="2216" actId="20577"/>
          <ac:spMkLst>
            <pc:docMk/>
            <pc:sldMk cId="302958981" sldId="313"/>
            <ac:spMk id="4" creationId="{0E8B4EDC-2B71-58ED-A91E-65EFB8DE34D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831D9D-286F-4A79-8C12-9C7E50F0E26D}" type="datetimeFigureOut">
              <a:rPr lang="cs-CZ" smtClean="0"/>
              <a:t>07.02.2026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B9149-77FA-468A-A8C3-E23922167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108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845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43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294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215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592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990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847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465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249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5645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842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4223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648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4153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Komunity (řeholní i nové) jsou v diecézi vnímány a vítány jako </a:t>
            </a: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„ohniska života“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laboratoře budoucích forem církevního života. Diecéze od nich může očekávat: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Iniciaci misijních procesů: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jsou zvány, aby i nadále byly hybateli misijních aktivit zaměřených na sdílení evangelia se širokou veřejností a mohou sloužit jako „předsunuté misijní základny“ v rozlehlých či vyloučených oblastech.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Specializované služby: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jsou zvány zvážit svoji nabídku specifických charismat v kategoriální pastoraci (věznice, nemocnice, mládež, diakonie).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Vzory týmové spolupráce: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mohou pro farnosti či farní celky sloužit jako inspirace v oblasti sdíleného vedení a komunitní správou (např. inspirace volbou řeholních představených apod.).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Duchovní regenerace: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mohou v diecézi vytvářet místa pro ztišení, modlitbu a formaci, která jsou dostupná jak lidem z farností, tak mimo farní struktury.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Duchovní doprovázení: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mohou nabídnout své zkušenosti se službou duchovního doprovázení a naslouchání a s jejím rozšířením v diecézi. 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Svědectví v sociální oblasti: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Komunity mohou být modelem aktivního zapojení do služeb pomáhající i společenské diakonie skrze neformální i profesionální struktury.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7840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Diecéze by měla komunitám poskytovat stabilní rámec a podporu pro jejich specifické poslání. Komunity mohou očekávat: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Strukturální začlenění a uznání: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Jasné vymezení vztahu k diecézním strukturám, které respektuje jejich autonomii, ale zapojuje je do společné mise.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Podpora povolání: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Systematická podpora a doprovázení nových povolání skrze modlitbu a autentické představování těchto životních cest mladým lidem.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Metodická podpora: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Služby transformovaného „centra pastorační podpory“, které bude zprostředkovávat inspiraci, síťování a materiály.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Systém vzdělávání a supervize: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Přístup k diecézním programům trvalé formace, odbornému mentoringu a pastorační supervizi pro jejich členy pracující v pastoraci.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Finanční solidarita: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Revize pravidel Solidárního fondu tak, aby mohl spravedlivě podporovat i komunitní projekty přínosné pro celou diecézi.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Komunikační prostor: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Celodiecézní platformu (virtuální i reálnou) pro propagaci jejich duchovních nabídek a sdílení příkladů dobré praxe.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0342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Diecéze by měla komunitám poskytovat stabilní rámec a podporu pro jejich specifické poslání. Komunity mohou očekávat: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Strukturální začlenění a uznání: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Jasné vymezení vztahu k diecézním strukturám, které respektuje jejich autonomii, ale zapojuje je do společné mise.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Podpora povolání: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Systematická podpora a doprovázení nových povolání skrze modlitbu a autentické představování těchto životních cest mladým lidem.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Metodická podpora: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Služby transformovaného „centra pastorační podpory“, které bude zprostředkovávat inspiraci, síťování a materiály.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Systém vzdělávání a supervize: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Přístup k diecézním programům trvalé formace, odbornému mentoringu a pastorační supervizi pro jejich členy pracující v pastoraci.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Finanční solidarita: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Revize pravidel Solidárního fondu tak, aby mohl spravedlivě podporovat i komunitní projekty přínosné pro celou diecézi.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Komunikační prostor: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Celodiecézní platformu (virtuální i reálnou) pro propagaci jejich duchovních nabídek a sdílení příkladů dobré praxe.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472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699A8-9F3D-5005-20A3-65E0CB2FA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21EA6034-1EF1-2AEB-59B3-4CFE119241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C8A4E51B-DEA0-49E9-BCF7-1816A77183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Diecéze by měla komunitám poskytovat stabilní rámec a podporu pro jejich specifické poslání. Komunity mohou očekávat: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Strukturální začlenění a uznání: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Jasné vymezení vztahu k diecézním strukturám, které respektuje jejich autonomii, ale zapojuje je do společné mise.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Podpora povolání: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Systematická podpora a doprovázení nových povolání skrze modlitbu a autentické představování těchto životních cest mladým lidem.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Metodická podpora: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Služby transformovaného „centra pastorační podpory“, které bude zprostředkovávat inspiraci, síťování a materiály.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Systém vzdělávání a supervize: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Přístup k diecézním programům trvalé formace, odbornému mentoringu a pastorační supervizi pro jejich členy pracující v pastoraci.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Finanční solidarita: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Revize pravidel Solidárního fondu tak, aby mohl spravedlivě podporovat i komunitní projekty přínosné pro celou diecézi.</a:t>
            </a: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Komunikační prostor: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Celodiecézní platformu (virtuální i reálnou) pro propagaci jejich duchovních nabídek a sdílení příkladů dobré praxe.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DD8880B-B4C7-6016-3648-EF4AD6420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B9149-77FA-468A-A8C3-E23922167C05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728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5FDB6BA7-1A02-4DA0-AB42-2319C8618E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245" y="0"/>
            <a:ext cx="805815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205469-F4DF-4E6F-9ACB-955366E8A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6320" y="1518603"/>
            <a:ext cx="52832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2EA0CD4-9088-4528-A683-9D66ED775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6320" y="3998278"/>
            <a:ext cx="52832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407825D-A6F4-4E81-AD26-F9F435AF63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272" y="690568"/>
            <a:ext cx="2440057" cy="424429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8AA288E-B7B7-457B-BAB0-B4E79F6E51D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549" y="5686314"/>
            <a:ext cx="1698634" cy="52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18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69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7867077-78C3-475D-8992-164C5BF937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0" y="2677446"/>
            <a:ext cx="6889774" cy="41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55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47191F-0594-49F7-96F7-62B12EB44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214245"/>
            <a:ext cx="10515600" cy="1325563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cs-CZ" dirty="0"/>
              <a:t>Děkuji Vám za pozornost.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46CD64-D95D-4D02-94F5-B8F24D5AA5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821" y="4388706"/>
            <a:ext cx="1360127" cy="89158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F947CE3-C2C4-45FF-BE59-5A8F21C3F7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564" y="4545450"/>
            <a:ext cx="1868497" cy="57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4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0817ABD-EB9E-40F9-8F72-493AED4E4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26510D7-2691-4B74-93B8-44777D888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415348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60" r:id="rId3"/>
    <p:sldLayoutId id="214748365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475942-F570-4336-BEF5-7918BCA519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9435" y="1639328"/>
            <a:ext cx="5173668" cy="2387600"/>
          </a:xfrm>
        </p:spPr>
        <p:txBody>
          <a:bodyPr>
            <a:normAutofit/>
          </a:bodyPr>
          <a:lstStyle/>
          <a:p>
            <a:r>
              <a:rPr lang="cs-CZ" sz="6600" dirty="0"/>
              <a:t>Můžete probudit svět!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8253E9F-42B6-4E15-BB34-5C8BAF7A2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6869" y="4026928"/>
            <a:ext cx="4660167" cy="2387600"/>
          </a:xfrm>
        </p:spPr>
        <p:txBody>
          <a:bodyPr>
            <a:normAutofit fontScale="92500"/>
          </a:bodyPr>
          <a:lstStyle/>
          <a:p>
            <a:endParaRPr lang="cs-CZ" b="1" dirty="0"/>
          </a:p>
          <a:p>
            <a:r>
              <a:rPr lang="cs-CZ" b="1" dirty="0"/>
              <a:t>Komunity zasvěceného života</a:t>
            </a:r>
            <a:br>
              <a:rPr lang="cs-CZ" b="1" dirty="0"/>
            </a:br>
            <a:r>
              <a:rPr lang="cs-CZ" dirty="0"/>
              <a:t>v podmínkách plzeňské diecéze </a:t>
            </a:r>
            <a:br>
              <a:rPr lang="cs-CZ" dirty="0"/>
            </a:br>
            <a:r>
              <a:rPr lang="cs-CZ" dirty="0"/>
              <a:t>ve světle dokumentů diecézní synody</a:t>
            </a:r>
          </a:p>
          <a:p>
            <a:endParaRPr lang="cs-CZ" dirty="0"/>
          </a:p>
          <a:p>
            <a:r>
              <a:rPr lang="cs-CZ" dirty="0"/>
              <a:t>XXX. Den zasvěceného života</a:t>
            </a:r>
          </a:p>
        </p:txBody>
      </p:sp>
    </p:spTree>
    <p:extLst>
      <p:ext uri="{BB962C8B-B14F-4D97-AF65-F5344CB8AC3E}">
        <p14:creationId xmlns:p14="http://schemas.microsoft.com/office/powerpoint/2010/main" val="1695266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B0551B5-7A0C-C058-69CD-7258B670E59F}"/>
              </a:ext>
            </a:extLst>
          </p:cNvPr>
          <p:cNvSpPr txBox="1"/>
          <p:nvPr/>
        </p:nvSpPr>
        <p:spPr>
          <a:xfrm>
            <a:off x="788894" y="1630149"/>
            <a:ext cx="1032734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3200" dirty="0"/>
              <a:t>„Můžete probudit svět!“ </a:t>
            </a:r>
          </a:p>
          <a:p>
            <a:endParaRPr lang="cs-CZ" sz="3200" dirty="0"/>
          </a:p>
          <a:p>
            <a:r>
              <a:rPr lang="cs-CZ" sz="3200" dirty="0"/>
              <a:t>„Vítám vás srdečným objetím, které vychází z mého srdce. Přál bych si, aby dosáhlo až do nejvzdálenějších koutů země, kde vím, že vás mohu najít.“</a:t>
            </a:r>
          </a:p>
          <a:p>
            <a:endParaRPr lang="cs-CZ" sz="3200" dirty="0"/>
          </a:p>
          <a:p>
            <a:r>
              <a:rPr lang="cs-CZ" sz="3200" dirty="0"/>
              <a:t>„Církev vás potřebuje, stejně jako potřebuje veškerou rozmanitost a bohatství forem zasvěcení a služby, </a:t>
            </a:r>
            <a:br>
              <a:rPr lang="cs-CZ" sz="3200" dirty="0"/>
            </a:br>
            <a:r>
              <a:rPr lang="cs-CZ" sz="3200" dirty="0"/>
              <a:t>které zastupujete.“</a:t>
            </a:r>
          </a:p>
          <a:p>
            <a:endParaRPr lang="cs-CZ" sz="2000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82A2332-11E6-60C2-585F-FE423D89A56D}"/>
              </a:ext>
            </a:extLst>
          </p:cNvPr>
          <p:cNvSpPr txBox="1"/>
          <p:nvPr/>
        </p:nvSpPr>
        <p:spPr>
          <a:xfrm>
            <a:off x="3343275" y="617136"/>
            <a:ext cx="80687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cs-CZ" sz="2400" b="1" dirty="0"/>
              <a:t>Lev XIV. při Jubileu zasvěceného života (10. 10. 2025)</a:t>
            </a:r>
          </a:p>
        </p:txBody>
      </p:sp>
    </p:spTree>
    <p:extLst>
      <p:ext uri="{BB962C8B-B14F-4D97-AF65-F5344CB8AC3E}">
        <p14:creationId xmlns:p14="http://schemas.microsoft.com/office/powerpoint/2010/main" val="328128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96229-397C-5A7A-C9B4-326E71D8E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83E5991-B82E-2609-2125-3F1A3001C87A}"/>
              </a:ext>
            </a:extLst>
          </p:cNvPr>
          <p:cNvSpPr txBox="1"/>
          <p:nvPr/>
        </p:nvSpPr>
        <p:spPr>
          <a:xfrm>
            <a:off x="750794" y="1630149"/>
            <a:ext cx="1032734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cs-CZ" sz="3200" b="1" dirty="0"/>
              <a:t>I. KDE JSME?</a:t>
            </a:r>
          </a:p>
          <a:p>
            <a:pPr>
              <a:spcBef>
                <a:spcPts val="1200"/>
              </a:spcBef>
            </a:pPr>
            <a:r>
              <a:rPr lang="cs-CZ" sz="2800" dirty="0"/>
              <a:t>Závěrečný dokument </a:t>
            </a:r>
            <a:r>
              <a:rPr lang="cs-CZ" sz="2800" b="1" dirty="0"/>
              <a:t>„Mistře, kde bydlíš?“</a:t>
            </a:r>
          </a:p>
          <a:p>
            <a:pPr>
              <a:spcBef>
                <a:spcPts val="1200"/>
              </a:spcBef>
            </a:pPr>
            <a:endParaRPr lang="cs-CZ" sz="2800" dirty="0"/>
          </a:p>
          <a:p>
            <a:pPr>
              <a:spcBef>
                <a:spcPts val="1200"/>
              </a:spcBef>
            </a:pPr>
            <a:r>
              <a:rPr lang="cs-CZ" sz="3200" b="1" dirty="0"/>
              <a:t>II. KAM PŮJDEME?</a:t>
            </a:r>
          </a:p>
          <a:p>
            <a:pPr>
              <a:spcBef>
                <a:spcPts val="1200"/>
              </a:spcBef>
            </a:pPr>
            <a:r>
              <a:rPr lang="cs-CZ" sz="2800" dirty="0"/>
              <a:t>Závěrečný dokument </a:t>
            </a:r>
            <a:r>
              <a:rPr lang="cs-CZ" sz="2800" b="1" dirty="0"/>
              <a:t>„Já jsem ta Cesta“</a:t>
            </a:r>
          </a:p>
          <a:p>
            <a:pPr>
              <a:spcBef>
                <a:spcPts val="1200"/>
              </a:spcBef>
            </a:pPr>
            <a:endParaRPr lang="cs-CZ" sz="2800" dirty="0"/>
          </a:p>
          <a:p>
            <a:pPr>
              <a:spcBef>
                <a:spcPts val="1200"/>
              </a:spcBef>
            </a:pPr>
            <a:r>
              <a:rPr lang="cs-CZ" sz="3200" b="1" dirty="0"/>
              <a:t>III. CO UDĚLÁME?</a:t>
            </a:r>
          </a:p>
          <a:p>
            <a:pPr>
              <a:spcBef>
                <a:spcPts val="1200"/>
              </a:spcBef>
            </a:pPr>
            <a:r>
              <a:rPr lang="cs-CZ" sz="2800" dirty="0"/>
              <a:t>Závěrečný dokument </a:t>
            </a:r>
            <a:r>
              <a:rPr lang="cs-CZ" sz="2800" b="1" dirty="0"/>
              <a:t>„Následuj mne!“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B73347B-F46B-1BBC-5F37-67550AAB2994}"/>
              </a:ext>
            </a:extLst>
          </p:cNvPr>
          <p:cNvSpPr txBox="1"/>
          <p:nvPr/>
        </p:nvSpPr>
        <p:spPr>
          <a:xfrm>
            <a:off x="3343275" y="617136"/>
            <a:ext cx="80687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cs-CZ" sz="2400" b="1" dirty="0"/>
              <a:t>Tři etapy diecézní synody</a:t>
            </a:r>
          </a:p>
        </p:txBody>
      </p:sp>
    </p:spTree>
    <p:extLst>
      <p:ext uri="{BB962C8B-B14F-4D97-AF65-F5344CB8AC3E}">
        <p14:creationId xmlns:p14="http://schemas.microsoft.com/office/powerpoint/2010/main" val="209992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07E68A-9D52-60E4-A42D-3115BF706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7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62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B0551B5-7A0C-C058-69CD-7258B670E59F}"/>
              </a:ext>
            </a:extLst>
          </p:cNvPr>
          <p:cNvSpPr txBox="1"/>
          <p:nvPr/>
        </p:nvSpPr>
        <p:spPr>
          <a:xfrm>
            <a:off x="788894" y="1630149"/>
            <a:ext cx="10327342" cy="3014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6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Davidovo (?) </a:t>
            </a:r>
            <a:r>
              <a:rPr lang="cs-CZ" sz="36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Šimonovo (?) </a:t>
            </a:r>
            <a:r>
              <a:rPr lang="cs-CZ" sz="36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sčítání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řeholní komunity: </a:t>
            </a:r>
            <a:r>
              <a:rPr lang="cs-CZ" sz="2000" b="1" dirty="0"/>
              <a:t>18 sester a 59 bratří (z toho 42 kněží)</a:t>
            </a:r>
            <a:endParaRPr lang="cs-CZ" sz="2400" dirty="0"/>
          </a:p>
          <a:p>
            <a:endParaRPr lang="cs-C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nové komunity: </a:t>
            </a:r>
            <a:r>
              <a:rPr lang="cs-CZ" sz="2000" b="1" dirty="0"/>
              <a:t>dalších 25 </a:t>
            </a:r>
            <a:r>
              <a:rPr lang="cs-CZ" sz="2000" b="1"/>
              <a:t>sester a bratří </a:t>
            </a:r>
            <a:r>
              <a:rPr lang="cs-CZ" sz="2000" b="1" dirty="0"/>
              <a:t>(z toho </a:t>
            </a:r>
            <a:r>
              <a:rPr lang="cs-CZ" sz="2000" b="1"/>
              <a:t>5 kněží) </a:t>
            </a:r>
            <a:r>
              <a:rPr lang="cs-CZ" sz="2000"/>
              <a:t>žijících </a:t>
            </a:r>
            <a:r>
              <a:rPr lang="cs-CZ" sz="2000" dirty="0"/>
              <a:t>zasvěceným životem </a:t>
            </a:r>
            <a:br>
              <a:rPr lang="cs-CZ" sz="2000" dirty="0"/>
            </a:br>
            <a:r>
              <a:rPr lang="cs-CZ" sz="2000" dirty="0"/>
              <a:t>(převážně z Koinonie Jan Křtitel) </a:t>
            </a:r>
          </a:p>
          <a:p>
            <a:endParaRPr lang="cs-C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ostatní: </a:t>
            </a:r>
            <a:r>
              <a:rPr lang="cs-CZ" sz="2000" b="1" dirty="0"/>
              <a:t>7 zasvěcených panen</a:t>
            </a:r>
            <a:r>
              <a:rPr lang="cs-CZ" sz="2000" dirty="0"/>
              <a:t>, jednotlivci ze sekulárních institutů, soukromé sliby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82A2332-11E6-60C2-585F-FE423D89A56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46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E83F7-13F7-3C95-2CDC-FF1987103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6AAFF23-ECA7-D3D9-BE49-0998147FB76E}"/>
              </a:ext>
            </a:extLst>
          </p:cNvPr>
          <p:cNvSpPr txBox="1"/>
          <p:nvPr/>
        </p:nvSpPr>
        <p:spPr>
          <a:xfrm>
            <a:off x="788894" y="1544577"/>
            <a:ext cx="10614212" cy="4787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Místa misijního života: </a:t>
            </a:r>
            <a:r>
              <a:rPr lang="cs-CZ" dirty="0"/>
              <a:t>Komunity (řeholní i jiné) jsou označovány za </a:t>
            </a:r>
            <a:r>
              <a:rPr lang="cs-CZ" i="1" dirty="0"/>
              <a:t>nejčastější místa misijního života</a:t>
            </a:r>
            <a:r>
              <a:rPr lang="cs-CZ" dirty="0"/>
              <a:t> v diecézi. Spolu s dalšími uskupeními a hnutími nepřehlédnutelnou</a:t>
            </a:r>
            <a:r>
              <a:rPr lang="cs-CZ" b="1" dirty="0"/>
              <a:t> </a:t>
            </a:r>
            <a:r>
              <a:rPr lang="cs-CZ" i="1" dirty="0"/>
              <a:t>misijní síť</a:t>
            </a:r>
            <a:r>
              <a:rPr lang="cs-CZ" dirty="0"/>
              <a:t>, která v mnoha ohledech supluje nebo doplňuje tradiční farní život.</a:t>
            </a:r>
            <a:endParaRPr lang="cs-CZ" sz="3200" b="1" kern="100" dirty="0">
              <a:latin typeface="Source Sans Pro" panose="020B0503030403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cs-CZ" sz="3200" b="1" dirty="0"/>
              <a:t>Specifické charisma a životní styl: </a:t>
            </a:r>
            <a:r>
              <a:rPr lang="cs-CZ" dirty="0"/>
              <a:t>Přínos komunit zasvěceného života ovšem nevyplývá jen z jejich konkrétních úkolů, ale z </a:t>
            </a:r>
            <a:r>
              <a:rPr lang="cs-CZ" i="1" dirty="0"/>
              <a:t>komunitního života jako takového</a:t>
            </a:r>
            <a:r>
              <a:rPr lang="cs-CZ" dirty="0"/>
              <a:t> a z jejich </a:t>
            </a:r>
            <a:r>
              <a:rPr lang="cs-CZ" i="1" dirty="0"/>
              <a:t>specifických charismat</a:t>
            </a:r>
            <a:r>
              <a:rPr lang="cs-CZ" dirty="0"/>
              <a:t>.</a:t>
            </a:r>
            <a:endParaRPr lang="cs-CZ" sz="3200" b="1" dirty="0"/>
          </a:p>
          <a:p>
            <a:pPr marL="457200" indent="-4572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cs-CZ" sz="3200" b="1" dirty="0"/>
              <a:t>Doplnění farní struktury: </a:t>
            </a:r>
            <a:r>
              <a:rPr lang="cs-CZ" dirty="0"/>
              <a:t>Komunity působí souběžně s diecézními strukturami a poskytují farnostem duchovní i praktickou podporu, čímž pomáhají překonávat strukturální bloky. Pro některé věřící představují tyto komunity </a:t>
            </a:r>
            <a:r>
              <a:rPr lang="cs-CZ" i="1" dirty="0"/>
              <a:t>určitý druh „útočiště“</a:t>
            </a:r>
            <a:r>
              <a:rPr lang="cs-CZ" dirty="0"/>
              <a:t>, pokud nenajdou dostatek prostoru nebo přijetí ve své vlastní farnosti.</a:t>
            </a:r>
            <a:endParaRPr lang="cs-CZ" sz="3200" b="1" dirty="0"/>
          </a:p>
          <a:p>
            <a:pPr marL="457200" indent="-457200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cs-CZ" sz="3200" b="1" dirty="0"/>
              <a:t>Laboratoře nových forem života: </a:t>
            </a:r>
            <a:r>
              <a:rPr lang="cs-CZ" dirty="0"/>
              <a:t>Zvláště nové komunity jsou pak navíc v diecézi někdy vnímány jako „laboratoře“ nových forem církevního či komunitního života.</a:t>
            </a:r>
            <a:endParaRPr lang="cs-CZ" sz="3200" b="1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1E39D3C-514C-A84B-0687-A10997D25385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1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75D1DF-CECD-4702-68BC-F65C536DD5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183"/>
          <a:stretch>
            <a:fillRect/>
          </a:stretch>
        </p:blipFill>
        <p:spPr>
          <a:xfrm>
            <a:off x="0" y="0"/>
            <a:ext cx="12192000" cy="685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22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2656F-AB62-A4FD-D3E7-23495345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A89F271-DC82-EFD1-3D14-BC3852432049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86D57FE-C2F6-2307-B840-F55C1198FC1F}"/>
              </a:ext>
            </a:extLst>
          </p:cNvPr>
          <p:cNvSpPr txBox="1"/>
          <p:nvPr/>
        </p:nvSpPr>
        <p:spPr>
          <a:xfrm>
            <a:off x="681317" y="1391978"/>
            <a:ext cx="10829365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Vize komunit zasvěceného života v plzeňské diecézi směřuje k modelu </a:t>
            </a:r>
            <a:r>
              <a:rPr lang="cs-CZ" b="1" dirty="0"/>
              <a:t>společenství živých společenství</a:t>
            </a:r>
            <a:r>
              <a:rPr lang="cs-CZ" dirty="0"/>
              <a:t>, </a:t>
            </a:r>
            <a:br>
              <a:rPr lang="cs-CZ" dirty="0"/>
            </a:br>
            <a:r>
              <a:rPr lang="cs-CZ" dirty="0"/>
              <a:t>kde komunity nejsou izolovanými ostrovy, ale aktivními uzly v diecézní síti.</a:t>
            </a:r>
          </a:p>
          <a:p>
            <a:pPr lvl="0"/>
            <a:endParaRPr lang="cs-CZ" b="1" dirty="0"/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Církev jako síť vztahů</a:t>
            </a:r>
            <a:endParaRPr lang="cs-CZ" sz="2400" dirty="0"/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Ohniska života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Křestní identita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Subsidiarita a autonomie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Krystalizační body misie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Týmová spolupráce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Třetí řády a asociovaní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Laboratoře synodality a misie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Diakonický rozměr misie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Misijní správa majetku</a:t>
            </a:r>
          </a:p>
          <a:p>
            <a:pPr marL="542925" lvl="0" indent="-542925">
              <a:buFont typeface="+mj-lt"/>
              <a:buAutoNum type="arabicPeriod"/>
            </a:pPr>
            <a:r>
              <a:rPr lang="cs-CZ" sz="2400" b="1" dirty="0"/>
              <a:t>Rozvoj povolání a bezpečí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111647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00886-3473-2094-FD0C-28924C221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B7476D7-427E-FC2A-E238-308A20454220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6269344-EF94-9674-6E54-96C67027DC75}"/>
              </a:ext>
            </a:extLst>
          </p:cNvPr>
          <p:cNvSpPr txBox="1"/>
          <p:nvPr/>
        </p:nvSpPr>
        <p:spPr>
          <a:xfrm>
            <a:off x="681317" y="1391978"/>
            <a:ext cx="10829365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1. Církev jako síť vztahů: </a:t>
            </a:r>
            <a:r>
              <a:rPr lang="cs-CZ" sz="2000" dirty="0"/>
              <a:t>Diecéze zde není chápána jen jako soubor administrativních jednotek, ale jako „síť vztahů“, kde zkušenosti prožívané v komunitách obohacují celek.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„Cílem je život v diecézi, kde existuje síť nejrůznějších ohnisek života z víry... Tato místa jsou založena na osobních a respektujících vztazích nesených vzájemnou důvěrou...“</a:t>
            </a:r>
          </a:p>
          <a:p>
            <a:endParaRPr lang="cs-CZ" dirty="0"/>
          </a:p>
          <a:p>
            <a:r>
              <a:rPr lang="cs-CZ" dirty="0"/>
              <a:t>o A. I. 2. (Život ve vztazích aneb Cesta společenství – Kam směřujeme?)</a:t>
            </a:r>
          </a:p>
          <a:p>
            <a:endParaRPr lang="cs-CZ" dirty="0"/>
          </a:p>
          <a:p>
            <a:r>
              <a:rPr lang="cs-CZ" sz="2400" dirty="0"/>
              <a:t>„Evangelium je v diecézi sdíleno ve vzájemném doplňování různých společenství, komunit či spiritualit...“</a:t>
            </a:r>
          </a:p>
          <a:p>
            <a:endParaRPr lang="cs-CZ" dirty="0"/>
          </a:p>
          <a:p>
            <a:r>
              <a:rPr lang="cs-CZ" dirty="0"/>
              <a:t>o A. I. 3. b. (Sdílení evangelia – Kam směřujeme?)</a:t>
            </a:r>
          </a:p>
        </p:txBody>
      </p:sp>
    </p:spTree>
    <p:extLst>
      <p:ext uri="{BB962C8B-B14F-4D97-AF65-F5344CB8AC3E}">
        <p14:creationId xmlns:p14="http://schemas.microsoft.com/office/powerpoint/2010/main" val="4264545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4DA26-5CBD-5189-3210-FF6A1A311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DA6130-30B6-9B48-B35D-0D07D34CDBBF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DC423F5-2052-BBBB-CF50-182843578390}"/>
              </a:ext>
            </a:extLst>
          </p:cNvPr>
          <p:cNvSpPr txBox="1"/>
          <p:nvPr/>
        </p:nvSpPr>
        <p:spPr>
          <a:xfrm>
            <a:off x="681317" y="1391978"/>
            <a:ext cx="10829365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2. Ohniska života: </a:t>
            </a:r>
            <a:r>
              <a:rPr lang="cs-CZ" sz="2000" dirty="0"/>
              <a:t>O řeholních a nových komunitách je zde řečeno, že působí či mají potenciál působit v diecézi jako jakási „ohniska života“ – životodárná realita, kde se rodí víra z osobních vztahů, a proto mají být v novém uspořádání diecéze systematicky vyhledávána a podporována.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„Ohniska života představují dynamická a často neformální místa či společenství, v nichž spontánně vyrůstá život víry a která se často nacházejí mimo tradiční rámec struktury územních farností...“</a:t>
            </a:r>
          </a:p>
          <a:p>
            <a:endParaRPr lang="cs-CZ" dirty="0"/>
          </a:p>
          <a:p>
            <a:r>
              <a:rPr lang="cs-CZ" dirty="0"/>
              <a:t>o B. III. 1. b. (Ohniska života a služba specifickým skupinám – Z čeho vycházíme?)</a:t>
            </a:r>
          </a:p>
          <a:p>
            <a:endParaRPr lang="cs-CZ" dirty="0"/>
          </a:p>
          <a:p>
            <a:r>
              <a:rPr lang="cs-CZ" sz="2400" dirty="0"/>
              <a:t>„Doporučujeme, aby v každé farnosti... byl pověřen někdo... kdo bude... zodpovídat … za rozvíjení vztahů mezi ‚ohnisky života‘ navzájem (farnosti, komunity, další křesťanská společenství…).“</a:t>
            </a:r>
          </a:p>
          <a:p>
            <a:endParaRPr lang="cs-CZ" dirty="0"/>
          </a:p>
          <a:p>
            <a:r>
              <a:rPr lang="cs-CZ" dirty="0"/>
              <a:t>o A. I. 2. (Život ve vztazích aneb Cesta společenství – Kudy se tam vydáme? 1. cesta)</a:t>
            </a:r>
          </a:p>
        </p:txBody>
      </p:sp>
    </p:spTree>
    <p:extLst>
      <p:ext uri="{BB962C8B-B14F-4D97-AF65-F5344CB8AC3E}">
        <p14:creationId xmlns:p14="http://schemas.microsoft.com/office/powerpoint/2010/main" val="3805185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89691-2461-C34C-4383-80850D4FB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BF77935-F017-BD4C-B281-3DC598773852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AE2D36D-8537-0572-DECB-6EA337EA06A3}"/>
              </a:ext>
            </a:extLst>
          </p:cNvPr>
          <p:cNvSpPr txBox="1"/>
          <p:nvPr/>
        </p:nvSpPr>
        <p:spPr>
          <a:xfrm>
            <a:off x="681317" y="1391978"/>
            <a:ext cx="1082936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3. Křestní identita: </a:t>
            </a:r>
            <a:r>
              <a:rPr lang="cs-CZ" sz="2000" dirty="0"/>
              <a:t>Veškerá služba v komunitách i farnostech vyrůstá ze společné křestní identity, která zakládá povolání každého věřícího k misii.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„Jejich hlubším východiskem je ovšem společná křestní identita všech členů Božího lidu, z níž pramení i společné povolání ke svatosti a misii.“</a:t>
            </a:r>
          </a:p>
          <a:p>
            <a:endParaRPr lang="cs-CZ" dirty="0"/>
          </a:p>
          <a:p>
            <a:r>
              <a:rPr lang="cs-CZ" dirty="0"/>
              <a:t>◦ Odkaz: B. III. 2. (Spoluúčast na pastoračním vedení – Z čeho vycházíme?</a:t>
            </a:r>
          </a:p>
          <a:p>
            <a:endParaRPr lang="cs-CZ" dirty="0"/>
          </a:p>
          <a:p>
            <a:r>
              <a:rPr lang="cs-CZ" sz="2400" dirty="0"/>
              <a:t>„Základem všeho je misijní povolání každého pokřtěného a jeho životní styl coby učedníka–misionáře.“</a:t>
            </a:r>
          </a:p>
          <a:p>
            <a:endParaRPr lang="cs-CZ" dirty="0"/>
          </a:p>
          <a:p>
            <a:r>
              <a:rPr lang="cs-CZ" dirty="0"/>
              <a:t>◦ Odkaz: B. III. 1. c. (Spolupráce na jednom misijním poslání – Z čeho vycházíme?)</a:t>
            </a:r>
          </a:p>
        </p:txBody>
      </p:sp>
    </p:spTree>
    <p:extLst>
      <p:ext uri="{BB962C8B-B14F-4D97-AF65-F5344CB8AC3E}">
        <p14:creationId xmlns:p14="http://schemas.microsoft.com/office/powerpoint/2010/main" val="1885452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59577-5753-4759-E036-38C5165E5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6782297-F457-CA83-082C-B2B7E621F6F9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1166277-61D3-C4A6-D535-8A7A3BA3597B}"/>
              </a:ext>
            </a:extLst>
          </p:cNvPr>
          <p:cNvSpPr txBox="1"/>
          <p:nvPr/>
        </p:nvSpPr>
        <p:spPr>
          <a:xfrm>
            <a:off x="681317" y="1391978"/>
            <a:ext cx="1082936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4. Subsidiarita a autonomie: </a:t>
            </a:r>
            <a:r>
              <a:rPr lang="cs-CZ" sz="2000" dirty="0"/>
              <a:t>Teologické reflexe zdůrazňují potřebu zachovat autonomii komunit, ale zároveň zajistit jejich funkční propojení s diecézními pastoračními a ekonomickými procesy.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„Spolupráce s řeholními a novými komunitami je výrazem potřebné jednoty místní církve, která zároveň respektuje jejich autonomii.“</a:t>
            </a:r>
          </a:p>
          <a:p>
            <a:endParaRPr lang="cs-CZ" dirty="0"/>
          </a:p>
          <a:p>
            <a:r>
              <a:rPr lang="cs-CZ" dirty="0"/>
              <a:t>o B. III. 1. c. (Spolupráce na jednom misijním poslání – Kam směřujeme?)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1303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E40FC-A9A0-7639-2D43-2109404F4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7B55FC3-9A26-DE9D-4E62-A3C7E644361F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F269D68-02DC-E841-582D-086D0AC21A52}"/>
              </a:ext>
            </a:extLst>
          </p:cNvPr>
          <p:cNvSpPr txBox="1"/>
          <p:nvPr/>
        </p:nvSpPr>
        <p:spPr>
          <a:xfrm>
            <a:off x="681317" y="1391978"/>
            <a:ext cx="10829365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5. Krystalizační body misie: </a:t>
            </a:r>
            <a:r>
              <a:rPr lang="cs-CZ" sz="2000" dirty="0"/>
              <a:t>Komunity jsou se svým specifickým profilem a tradicí vítány jako alternativa k teritoriální pastoraci, které mohou a mají doplňovat farní strukturu.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„Výsledkem má být živá síť správních celků, kde lidé žijí ve svých menších ‚místních komunitách‘ zakotvených v jejich vlastním prostředí, propojených ve společném poslání...“</a:t>
            </a:r>
          </a:p>
          <a:p>
            <a:endParaRPr lang="cs-CZ" dirty="0"/>
          </a:p>
          <a:p>
            <a:r>
              <a:rPr lang="cs-CZ" dirty="0"/>
              <a:t>o B. III. 1. a. (Misijně orientovaná restrukturalizace farností – Z čeho vycházíme?)</a:t>
            </a:r>
          </a:p>
          <a:p>
            <a:endParaRPr lang="cs-CZ" dirty="0"/>
          </a:p>
          <a:p>
            <a:r>
              <a:rPr lang="cs-CZ" sz="2400" dirty="0"/>
              <a:t>„Tyto spontánně vznikající formy života víry je třeba v diecézi nejen rozpoznávat, ale také podporovat a do celku diecéze integrovat jako nutné doplnění ke klasickému uspořádání územních farností.“</a:t>
            </a:r>
          </a:p>
          <a:p>
            <a:endParaRPr lang="cs-CZ" dirty="0"/>
          </a:p>
          <a:p>
            <a:r>
              <a:rPr lang="cs-CZ" dirty="0"/>
              <a:t>o B. III. 1. b. (Ohniska života a služba specifickým skupinám – Z čeho vycházíme?)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69950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E9870-7142-CD2D-5B11-440EEBE7F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8D11F2-0786-5F64-6AF0-3B0CCB10BF2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0D32E62-C083-D9AF-2141-17051CB5CEDE}"/>
              </a:ext>
            </a:extLst>
          </p:cNvPr>
          <p:cNvSpPr txBox="1"/>
          <p:nvPr/>
        </p:nvSpPr>
        <p:spPr>
          <a:xfrm>
            <a:off x="681317" y="1391978"/>
            <a:ext cx="10829365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6. Týmová spolupráce: </a:t>
            </a:r>
            <a:r>
              <a:rPr lang="cs-CZ" sz="2000" dirty="0"/>
              <a:t>Vize budoucího uspořádání počítá se zapojením řeholníků do pastoračních týmů velkých farností, kde se jejich služba propojuje s dary ostatních členů Božího lidu.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„...zřízení několika pastoračních oblastí... kde službu zajistí ‚pastorační tým‘ tvořený podle konkrétních podmínek kněžími, jáhny, katechisty, katechistkami a dalšími spolupracovníky a spolupracovnicemi…“</a:t>
            </a:r>
            <a:endParaRPr lang="cs-CZ" sz="2000" dirty="0"/>
          </a:p>
          <a:p>
            <a:endParaRPr lang="cs-CZ" sz="1600" dirty="0"/>
          </a:p>
          <a:p>
            <a:r>
              <a:rPr lang="cs-CZ" dirty="0"/>
              <a:t>o B. III. 1. a. (Misijně orientovaná restrukturalizace farností – Kudy se tam vydáme? 2. cesta, body b, d)</a:t>
            </a:r>
            <a:endParaRPr lang="cs-CZ" sz="2400" dirty="0"/>
          </a:p>
          <a:p>
            <a:endParaRPr lang="cs-CZ" dirty="0"/>
          </a:p>
          <a:p>
            <a:r>
              <a:rPr lang="cs-CZ" sz="2400" dirty="0"/>
              <a:t>„Pokračovat v proměně ‚oddělení Pastorační centrum‘ do ‚centra pastorační podpory‘... zahrnujících jak centrální pracovníky... tak spolupracovníky... v ‚terénu‘ (v místních komunitách, farnostech, pastoračních oblastech, vikariátech apod.).“</a:t>
            </a:r>
            <a:endParaRPr lang="cs-CZ" sz="2000" dirty="0"/>
          </a:p>
          <a:p>
            <a:endParaRPr lang="cs-CZ" dirty="0"/>
          </a:p>
          <a:p>
            <a:r>
              <a:rPr lang="cs-CZ" dirty="0"/>
              <a:t>o B. III. 2. (Spoluúčast na pastoračním vedení – Kudy se tam vydáme? 1. cesta)</a:t>
            </a:r>
            <a:endParaRPr lang="cs-CZ" sz="2400" dirty="0"/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7857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51272-D20C-88D1-3E59-7A3C915A6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9F40F26-D6BC-B4BA-F1A7-6CF766FA6EAB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7CC7311-1732-27BF-DD63-92BA71D749DA}"/>
              </a:ext>
            </a:extLst>
          </p:cNvPr>
          <p:cNvSpPr txBox="1"/>
          <p:nvPr/>
        </p:nvSpPr>
        <p:spPr>
          <a:xfrm>
            <a:off x="681317" y="1391978"/>
            <a:ext cx="10829365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7. Třetí řády a asociovaní: </a:t>
            </a:r>
            <a:r>
              <a:rPr lang="cs-CZ" sz="2000" dirty="0"/>
              <a:t>Skupiny jako Sekulární františkánský řád, Salesiáni spolupracovníci či Asociovaní misionářů oblátů jsou vnímány jako důležitý most mezi řeholním charizmatem a životem ve světě.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„Ohniska života“ jako „dynamická a často neformální místa či společenství, v nichž spontánně vyrůstá život víry a která se často nacházejí mimo tradiční rámec struktury územních farností“ – což se týká i širších okruhů kolem řeholních a nových komunit.</a:t>
            </a:r>
          </a:p>
          <a:p>
            <a:endParaRPr lang="cs-CZ" dirty="0"/>
          </a:p>
          <a:p>
            <a:r>
              <a:rPr lang="cs-CZ" dirty="0"/>
              <a:t>◦ Odkaz: B. III. 1. b. (Ohniska života a služba specifickým skupinám – Z čeho vycházíme?)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65320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DF485-30E7-1585-57F6-9C27FB1F5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1859F2E-94EC-4693-30D6-702CB0E1884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74D7FC8-305F-FD7F-B4D8-51633CAA79DB}"/>
              </a:ext>
            </a:extLst>
          </p:cNvPr>
          <p:cNvSpPr txBox="1"/>
          <p:nvPr/>
        </p:nvSpPr>
        <p:spPr>
          <a:xfrm>
            <a:off x="681317" y="1391978"/>
            <a:ext cx="10829365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8. Laboratoře synodality a misie: </a:t>
            </a:r>
            <a:r>
              <a:rPr lang="cs-CZ" sz="2000" dirty="0"/>
              <a:t>Zvláště nové komunity, ale nejen ony, jsou v dokumentech II. etapy prezentovány jako uskupení, které již v praxi realizují modely sdíleného vedení a intenzivního komunitního života a nových forem misie.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„Doporučujeme, aby biskupství podporovalo evangelizační aktivity ve farnostech... organizované také skrze spolupráci s různými komunitami, projekty a službami u nás i mimo diecézi apod.“</a:t>
            </a:r>
          </a:p>
          <a:p>
            <a:endParaRPr lang="cs-CZ" dirty="0"/>
          </a:p>
          <a:p>
            <a:r>
              <a:rPr lang="cs-CZ" dirty="0"/>
              <a:t>o A. I. 3. b. (Sdílení evangelia – Kudy se tam vydáme? 4. cesta)</a:t>
            </a:r>
          </a:p>
          <a:p>
            <a:endParaRPr lang="cs-CZ" dirty="0"/>
          </a:p>
          <a:p>
            <a:r>
              <a:rPr lang="cs-CZ" sz="2400" dirty="0"/>
              <a:t>„Sdílení víry je podporováno možnostmi doprovázení dětí a mladých lidí vycházejícími ze spolupráce mezi rodinami, místními komunitami, farnostmi, řeholními a novými komunitami...“</a:t>
            </a:r>
          </a:p>
          <a:p>
            <a:endParaRPr lang="cs-CZ" dirty="0"/>
          </a:p>
          <a:p>
            <a:r>
              <a:rPr lang="cs-CZ" dirty="0"/>
              <a:t>o A. II. 2. (Sdílení evangelia jazykem dnešních lidí – Kam směřujeme?; srov. A. II. 1. 1. cesta)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91379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DB39D-ADBA-8A11-4131-559A1C87F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6441176-B78C-246C-D1AB-14A4D6B5FFD3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1313404-83EE-C0F2-AAAC-A6A9BB8EFA2E}"/>
              </a:ext>
            </a:extLst>
          </p:cNvPr>
          <p:cNvSpPr txBox="1"/>
          <p:nvPr/>
        </p:nvSpPr>
        <p:spPr>
          <a:xfrm>
            <a:off x="681317" y="1391978"/>
            <a:ext cx="10829365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9. Diakonický rozměr misie: </a:t>
            </a:r>
            <a:r>
              <a:rPr lang="cs-CZ" sz="2000" dirty="0"/>
              <a:t>Protože diakonický rozměr misijního poslání církve nemůžeme celý „delegovat“ na Charitu a musí zůstat jedním ze základních rozměrů služby celé místní církve, jsou i řeholní a nové komunity povolány vnímat se jako prostory pro rozvíjení tohoto rozměru misie. 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„Solidarita s lidmi v nouzi i s celým stvořením dostává svůj základní praktický výraz (...) především v místních komunitách, farnostech, řeholních i nových komunitách atd.“</a:t>
            </a:r>
          </a:p>
          <a:p>
            <a:endParaRPr lang="cs-CZ" dirty="0"/>
          </a:p>
          <a:p>
            <a:r>
              <a:rPr lang="cs-CZ" dirty="0"/>
              <a:t>o A. I. 3. c. (Solidarita v nouzi – Kam směřujeme?)</a:t>
            </a:r>
          </a:p>
          <a:p>
            <a:endParaRPr lang="cs-CZ" dirty="0"/>
          </a:p>
          <a:p>
            <a:r>
              <a:rPr lang="cs-CZ" sz="2400" dirty="0"/>
              <a:t>„Doporučujeme, aby byla biskupem pověřena odpovědná osoba, která bude mít v náplni své práce... podporu diakonického rozměru služby farností a komunit v diecézi...“</a:t>
            </a:r>
          </a:p>
          <a:p>
            <a:endParaRPr lang="cs-CZ" dirty="0"/>
          </a:p>
          <a:p>
            <a:r>
              <a:rPr lang="cs-CZ" dirty="0"/>
              <a:t>o A. I. 3. c. (Solidarita v nouzi – Kudy se tam vydáme? 1. cesta)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360200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4289B1-3B64-25F0-9056-702992608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A9BFAA3-36D8-F9B0-CBA6-15C9B0DACBA5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AB64303-A771-3ABB-8F68-75F5A5C40246}"/>
              </a:ext>
            </a:extLst>
          </p:cNvPr>
          <p:cNvSpPr txBox="1"/>
          <p:nvPr/>
        </p:nvSpPr>
        <p:spPr>
          <a:xfrm>
            <a:off x="681317" y="1391978"/>
            <a:ext cx="10829365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10. Misijní správa majetku:</a:t>
            </a:r>
            <a:r>
              <a:rPr lang="cs-CZ" sz="2000" b="1" dirty="0"/>
              <a:t> </a:t>
            </a:r>
            <a:r>
              <a:rPr lang="cs-CZ" sz="2000" dirty="0"/>
              <a:t>K misijními poslání církve patří i jeho materiální zabezpečení a naopak transparentní, zodpovědné a sloužící hospodaření s majetkem může být šancí pro rozvoj misijního poslání. Proto jsou i řeholní a nové komunity zvány k rozvoji spolupráce v této oblasti. 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„Analogicky k tématu správy majetku farností je třeba vyjasnit také pravidla správy majetku farností spravovaných různými komunitami (řeholními i novými) působícími v diecézi.“</a:t>
            </a:r>
          </a:p>
          <a:p>
            <a:endParaRPr lang="cs-CZ" dirty="0"/>
          </a:p>
          <a:p>
            <a:r>
              <a:rPr lang="cs-CZ" dirty="0"/>
              <a:t>o C. V. 1. (Správa majetku farností ve spolupráci s biskupstvím – Z čeho vycházíme?)</a:t>
            </a:r>
          </a:p>
          <a:p>
            <a:endParaRPr lang="cs-CZ" dirty="0"/>
          </a:p>
          <a:p>
            <a:r>
              <a:rPr lang="cs-CZ" sz="2400" dirty="0"/>
              <a:t>„Zároveň doporučujeme vyjasnit, zda a jak se tento nástroj [solidární fond] bude týkat také řeholních a nových komunit...“</a:t>
            </a:r>
          </a:p>
          <a:p>
            <a:endParaRPr lang="cs-CZ" dirty="0"/>
          </a:p>
          <a:p>
            <a:r>
              <a:rPr lang="cs-CZ" dirty="0"/>
              <a:t>o C. V. 1. (Správa majetku farností ve spolupráci s biskupstvím – Kudy se tam vydáme? 3. cesta)</a:t>
            </a:r>
          </a:p>
          <a:p>
            <a:pPr lvl="0"/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784872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94064-4B0E-181C-ABCD-8D1B75DBE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67271A-6A90-FF17-36DC-90FAE1DBB42C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E0E4712-F0A2-3638-CF03-60C116C42E0C}"/>
              </a:ext>
            </a:extLst>
          </p:cNvPr>
          <p:cNvSpPr txBox="1"/>
          <p:nvPr/>
        </p:nvSpPr>
        <p:spPr>
          <a:xfrm>
            <a:off x="681317" y="1391978"/>
            <a:ext cx="10829365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11. Rozvoj povolání a bezpečí: </a:t>
            </a:r>
            <a:r>
              <a:rPr lang="cs-CZ" sz="2000" dirty="0"/>
              <a:t>Rozvoj povolání (i specifických povolání k zasvěcenému životu) a vytváření bezpečného prostoru, který minimalizuje možnost zneužívání těchto povolání je společným úkolem diecéze i řeholních a nových komunit. </a:t>
            </a:r>
            <a:endParaRPr lang="cs-CZ" sz="2000" b="1" dirty="0"/>
          </a:p>
          <a:p>
            <a:endParaRPr lang="cs-CZ" dirty="0"/>
          </a:p>
          <a:p>
            <a:r>
              <a:rPr lang="cs-CZ" sz="2400" dirty="0"/>
              <a:t>„Vytvářet příležitosti, jak autenticky představovat specifická povolání, jako jsou povolání k manželství, služebnému kněžství či zasvěcenému životu, a nabízet mladým lidem prostředí pro zdravé rozlišování životní cesty...“</a:t>
            </a:r>
          </a:p>
          <a:p>
            <a:endParaRPr lang="cs-CZ" dirty="0"/>
          </a:p>
          <a:p>
            <a:r>
              <a:rPr lang="cs-CZ" dirty="0"/>
              <a:t>o B. III. 3. (Podpora rozvoje povolání a služeb – Kudy se tam vydáme? 1. cesta)</a:t>
            </a:r>
          </a:p>
          <a:p>
            <a:endParaRPr lang="cs-CZ" dirty="0"/>
          </a:p>
          <a:p>
            <a:r>
              <a:rPr lang="cs-CZ" sz="2400" dirty="0"/>
              <a:t>„Doporučujeme pověřit konkrétního člověka či skupinu... vyhodnocením současné praxe v oblasti podpory eticky zodpovědného rozvíjení pastoračních služeb v diecézi... v komunikaci s jinými diecézemi, řeholemi a organizacemi...“</a:t>
            </a:r>
          </a:p>
          <a:p>
            <a:endParaRPr lang="cs-CZ" dirty="0"/>
          </a:p>
          <a:p>
            <a:r>
              <a:rPr lang="cs-CZ" dirty="0"/>
              <a:t>o B. III. 3. (Podpora rozvoje povolání a služeb – Kudy se tam vydáme? 4. cesta)</a:t>
            </a:r>
          </a:p>
          <a:p>
            <a:pPr lvl="0"/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7087176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A9BB6-57E5-9A47-BD6A-8EFB79396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3571DA9-29EE-8908-A4F8-9851A15A2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8058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F3B2F-5662-902C-E9D8-F907C46BD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2A7F82A-D060-C2B5-A255-2AA86D96CC41}"/>
              </a:ext>
            </a:extLst>
          </p:cNvPr>
          <p:cNvSpPr txBox="1"/>
          <p:nvPr/>
        </p:nvSpPr>
        <p:spPr>
          <a:xfrm>
            <a:off x="4419600" y="617136"/>
            <a:ext cx="6992471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F8BDDB7-D953-87BF-DE18-7DD685E532B8}"/>
              </a:ext>
            </a:extLst>
          </p:cNvPr>
          <p:cNvSpPr txBox="1"/>
          <p:nvPr/>
        </p:nvSpPr>
        <p:spPr>
          <a:xfrm>
            <a:off x="680757" y="1270455"/>
            <a:ext cx="11044518" cy="5520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lnSpc>
                <a:spcPct val="107000"/>
              </a:lnSpc>
              <a:buAutoNum type="romanUcPeriod"/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 diecéze může čekat od komunit?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cs-CZ" sz="1600" dirty="0"/>
              <a:t>Komunity (řeholní i nové) jsou v diecézi vnímány a vítány jako </a:t>
            </a:r>
            <a:r>
              <a:rPr lang="cs-CZ" sz="1600" b="1" dirty="0"/>
              <a:t>„ohniska života“</a:t>
            </a:r>
            <a:r>
              <a:rPr lang="cs-CZ" sz="1600" dirty="0"/>
              <a:t> a laboratoře budoucích forem církevního života. Diecéze od nich může očekávat: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Iniciace misijních procesů: </a:t>
            </a:r>
            <a:r>
              <a:rPr lang="cs-CZ" dirty="0"/>
              <a:t>Komunity jsou zvány, aby i nadále byly hybateli misijních aktivit zaměřených na sdílení evangelia se širokou veřejností a mohou sloužit jako „předsunuté misijní základny“ v rozlehlých či vyloučených oblastech.</a:t>
            </a:r>
            <a:endParaRPr lang="cs-CZ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Specializované služby: </a:t>
            </a:r>
            <a:r>
              <a:rPr lang="cs-CZ" dirty="0"/>
              <a:t>Komunity jsou zvány zvážit svoji nabídku specifických charismat v kategoriální pastoraci (věznice, nemocnice, mládež, diakonie).</a:t>
            </a:r>
            <a:endParaRPr lang="cs-CZ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Modely týmové spolupráce: </a:t>
            </a:r>
            <a:r>
              <a:rPr lang="cs-CZ" dirty="0"/>
              <a:t>Komunity mohou pro farnosti či farní celky sloužit jako inspirace v oblasti sdíleného vedení a komunitní správou (např. inspirace volbou řeholních představených apod.).</a:t>
            </a:r>
            <a:endParaRPr lang="cs-CZ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Duchovní regenerace: </a:t>
            </a:r>
            <a:r>
              <a:rPr lang="cs-CZ" dirty="0"/>
              <a:t>Komunity mohou v diecézi vytvářet místa pro ztišení, modlitbu a formaci, která jsou dostupná jak lidem z farností, tak mimo farní struktury.</a:t>
            </a:r>
            <a:endParaRPr lang="cs-CZ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Duchovní doprovázení: </a:t>
            </a:r>
            <a:r>
              <a:rPr lang="cs-CZ" dirty="0"/>
              <a:t>Komunity mohou nabídnout své zkušenosti se službou duchovního doprovázení a naslouchání a s jejím rozšířením v diecézi. </a:t>
            </a:r>
            <a:endParaRPr lang="cs-CZ" sz="24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Svědectví v sociální oblasti: </a:t>
            </a:r>
            <a:r>
              <a:rPr lang="cs-CZ" dirty="0"/>
              <a:t>Komunity mohou být modelem aktivního zapojení do služeb pomáhající i společenské diakonie skrze neformální i profesionální struktury.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2132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D936B-262B-986E-D912-E26D0465C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8F2685-0564-F27A-F67E-55E5FA43B0A1}"/>
              </a:ext>
            </a:extLst>
          </p:cNvPr>
          <p:cNvSpPr txBox="1"/>
          <p:nvPr/>
        </p:nvSpPr>
        <p:spPr>
          <a:xfrm>
            <a:off x="4419600" y="617136"/>
            <a:ext cx="6992471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9EFB8C-C305-032E-90A5-182DF37C26E2}"/>
              </a:ext>
            </a:extLst>
          </p:cNvPr>
          <p:cNvSpPr txBox="1"/>
          <p:nvPr/>
        </p:nvSpPr>
        <p:spPr>
          <a:xfrm>
            <a:off x="661707" y="1364623"/>
            <a:ext cx="11044518" cy="4881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II. Co komunity mohou čekat od diecéze?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cs-CZ" dirty="0"/>
              <a:t>Diecéze by měla komunitám poskytovat </a:t>
            </a:r>
            <a:r>
              <a:rPr lang="cs-CZ" b="1" dirty="0"/>
              <a:t>stabilní rámec a podporu pro jejich specifické poslání</a:t>
            </a:r>
            <a:r>
              <a:rPr lang="cs-CZ" sz="20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Strukturální začlenění a uznání: </a:t>
            </a:r>
            <a:r>
              <a:rPr lang="cs-CZ" dirty="0"/>
              <a:t>Jasné vymezení vztahu k diecézním strukturám, které respektuje jejich autonomii, ale zapojuje je do společné mise.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Podpora povolání: </a:t>
            </a:r>
            <a:r>
              <a:rPr lang="cs-CZ" dirty="0"/>
              <a:t>Systematická podpora a doprovázení nových povolání skrze modlitbu a autentické představování těchto životních cest mladým lidem.</a:t>
            </a:r>
            <a:endParaRPr lang="cs-CZ" sz="24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Metodická podpora: </a:t>
            </a:r>
            <a:r>
              <a:rPr lang="cs-CZ" dirty="0"/>
              <a:t>Služby transformovaného „centra pastorační podpory“, které bude zprostředkovávat inspiraci, síťování a materiály.</a:t>
            </a:r>
            <a:endParaRPr lang="cs-CZ" sz="24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Systém vzdělávání a supervize: </a:t>
            </a:r>
            <a:r>
              <a:rPr lang="cs-CZ" dirty="0"/>
              <a:t>Přístup k diecézním programům trvalé formace, odbornému mentoringu a pastorační supervizi pro jejich členy pracující v pastoraci.</a:t>
            </a:r>
            <a:endParaRPr lang="cs-CZ" sz="24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Finanční solidarita: </a:t>
            </a:r>
            <a:r>
              <a:rPr lang="cs-CZ" dirty="0"/>
              <a:t>Revize pravidel Solidárního fondu tak, aby mohl spravedlivě podporovat i komunitní projekty přínosné pro celou diecézi. </a:t>
            </a:r>
            <a:endParaRPr lang="cs-CZ" sz="2400" b="1" dirty="0"/>
          </a:p>
          <a:p>
            <a:pPr marL="514350" lvl="0" indent="-514350">
              <a:buFont typeface="+mj-lt"/>
              <a:buAutoNum type="arabicPeriod"/>
            </a:pPr>
            <a:r>
              <a:rPr lang="cs-CZ" sz="2400" b="1" dirty="0"/>
              <a:t>Komunikační prostor: </a:t>
            </a:r>
            <a:r>
              <a:rPr lang="cs-CZ" dirty="0"/>
              <a:t>Celodiecézní platformu (virtuální i reálnou) pro propagaci jejich duchovních nabídek a sdílení příkladů dobré praxe.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489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97AD4-DD5F-FCC7-CF24-A120D3926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7D3B27-4119-0185-835C-9F05827CC5B9}"/>
              </a:ext>
            </a:extLst>
          </p:cNvPr>
          <p:cNvSpPr txBox="1"/>
          <p:nvPr/>
        </p:nvSpPr>
        <p:spPr>
          <a:xfrm>
            <a:off x="4419600" y="617136"/>
            <a:ext cx="6992471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06D6B7F-3AC8-2A92-1C29-9CDEE6F05C95}"/>
              </a:ext>
            </a:extLst>
          </p:cNvPr>
          <p:cNvSpPr txBox="1"/>
          <p:nvPr/>
        </p:nvSpPr>
        <p:spPr>
          <a:xfrm>
            <a:off x="728382" y="1488448"/>
            <a:ext cx="11044518" cy="4189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 Co jsou společné výzvy komunit a diecéze?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cs-CZ" dirty="0"/>
              <a:t>Obě strany stojí před úkoly, které vyžadují </a:t>
            </a:r>
            <a:r>
              <a:rPr lang="cs-CZ" b="1" dirty="0"/>
              <a:t>hlubokou změnu mentality a úzkou součinnost</a:t>
            </a:r>
            <a:r>
              <a:rPr lang="cs-CZ" sz="2400" dirty="0"/>
              <a:t>. </a:t>
            </a:r>
          </a:p>
          <a:p>
            <a:pPr marL="361950" lvl="0" indent="-361950">
              <a:spcBef>
                <a:spcPts val="1200"/>
              </a:spcBef>
              <a:buFont typeface="+mj-lt"/>
              <a:buAutoNum type="arabicPeriod"/>
            </a:pPr>
            <a:r>
              <a:rPr lang="cs-CZ" sz="2400" b="1" dirty="0"/>
              <a:t>Vztahové obrácení: </a:t>
            </a:r>
            <a:r>
              <a:rPr lang="cs-CZ" dirty="0"/>
              <a:t>Přechod od církve jako „poskytovatele služeb“ k církvi jako „doprovázejícímu společenství“, které naslouchá i lidem na okraji.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/>
            </a:pPr>
            <a:r>
              <a:rPr lang="cs-CZ" sz="2400" b="1" dirty="0"/>
              <a:t>Společné vzdělávání: </a:t>
            </a:r>
            <a:r>
              <a:rPr lang="cs-CZ" dirty="0"/>
              <a:t>Zapojení členů komunit do diecézních vzdělávacích programů zaměřených na synodální styl vedení a pastorační doprovázení.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/>
            </a:pPr>
            <a:r>
              <a:rPr lang="cs-CZ" sz="2400" b="1" dirty="0"/>
              <a:t>Překonání klerikalismu: </a:t>
            </a:r>
            <a:r>
              <a:rPr lang="cs-CZ" dirty="0"/>
              <a:t>Rozvíjení partnerské spolupráce mezi biskupem, kněžími, jáhny a ostatními věřícími a podpora zapojení žen do všech úrovní vedení a rozhodování.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/>
            </a:pPr>
            <a:r>
              <a:rPr lang="cs-CZ" sz="2400" b="1" dirty="0"/>
              <a:t>Reakce na mobilitu: </a:t>
            </a:r>
            <a:r>
              <a:rPr lang="cs-CZ" dirty="0"/>
              <a:t>Hledání rovnováhy mezi lokální zakořeněností a faktem, že lidé dnes žijí v mnoha „světech“ a za duchovními podněty dojíždějí.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5202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39347-282C-3A02-8EA8-73E97BD1E9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A103AE-6CEF-4474-1596-A575B48A25CC}"/>
              </a:ext>
            </a:extLst>
          </p:cNvPr>
          <p:cNvSpPr txBox="1"/>
          <p:nvPr/>
        </p:nvSpPr>
        <p:spPr>
          <a:xfrm>
            <a:off x="4419600" y="617136"/>
            <a:ext cx="6992471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8B4EDC-2B71-58ED-A91E-65EFB8DE34DC}"/>
              </a:ext>
            </a:extLst>
          </p:cNvPr>
          <p:cNvSpPr txBox="1"/>
          <p:nvPr/>
        </p:nvSpPr>
        <p:spPr>
          <a:xfrm>
            <a:off x="709332" y="1488448"/>
            <a:ext cx="11044518" cy="4189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 Co jsou společné výzvy komunit a diecéze?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cs-CZ" dirty="0"/>
              <a:t>Obě strany stojí před úkoly, které vyžadují </a:t>
            </a:r>
            <a:r>
              <a:rPr lang="cs-CZ" b="1" dirty="0"/>
              <a:t>hlubokou změnu mentality a úzkou součinnost</a:t>
            </a:r>
            <a:r>
              <a:rPr lang="cs-CZ" sz="2400" dirty="0"/>
              <a:t>. </a:t>
            </a:r>
          </a:p>
          <a:p>
            <a:pPr marL="342900" lvl="0" indent="-342900">
              <a:spcBef>
                <a:spcPts val="1200"/>
              </a:spcBef>
              <a:buFont typeface="+mj-lt"/>
              <a:buAutoNum type="arabicPeriod" startAt="5"/>
            </a:pPr>
            <a:r>
              <a:rPr lang="cs-CZ" sz="2400" b="1" dirty="0"/>
              <a:t>Zajištění bezpečí a etiky: </a:t>
            </a:r>
            <a:r>
              <a:rPr lang="cs-CZ" dirty="0"/>
              <a:t>Společné zavádění etického kodexu a mechanismů prevence zneužívání moci, svědomí a autority.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 startAt="5"/>
            </a:pPr>
            <a:r>
              <a:rPr lang="cs-CZ" sz="2400" b="1" dirty="0"/>
              <a:t>Misie v digitálním světě: </a:t>
            </a:r>
            <a:r>
              <a:rPr lang="cs-CZ" dirty="0"/>
              <a:t>Odvahu autenticky vstupovat do virtuálního prostoru a využívat moderní technologie pro sdílení evangelia.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 startAt="5"/>
            </a:pPr>
            <a:r>
              <a:rPr lang="cs-CZ" sz="2400" b="1" dirty="0"/>
              <a:t>Ekologická konverze: </a:t>
            </a:r>
            <a:r>
              <a:rPr lang="cs-CZ" dirty="0"/>
              <a:t>Společná péče o „společný domov“ (Zemi) skrze odpovědnou správu majetku </a:t>
            </a:r>
            <a:br>
              <a:rPr lang="cs-CZ" dirty="0"/>
            </a:br>
            <a:r>
              <a:rPr lang="cs-CZ" dirty="0"/>
              <a:t>a udržitelný způsob života.</a:t>
            </a:r>
            <a:endParaRPr lang="cs-CZ" b="1" dirty="0"/>
          </a:p>
          <a:p>
            <a:pPr marL="361950" lvl="0" indent="-361950">
              <a:spcBef>
                <a:spcPts val="1200"/>
              </a:spcBef>
              <a:buFont typeface="+mj-lt"/>
              <a:buAutoNum type="arabicPeriod" startAt="5"/>
            </a:pPr>
            <a:r>
              <a:rPr lang="cs-CZ" sz="2400" b="1" dirty="0"/>
              <a:t>Generační obměna: </a:t>
            </a:r>
            <a:r>
              <a:rPr lang="cs-CZ" dirty="0"/>
              <a:t>Výzva, jak zaujmout mladé lidi a nabídnout jim prostory, kde budou moci víru spoluvytvářet, nejen přijímat, a aktivně se podílet na společném poslání. </a:t>
            </a:r>
          </a:p>
        </p:txBody>
      </p:sp>
    </p:spTree>
    <p:extLst>
      <p:ext uri="{BB962C8B-B14F-4D97-AF65-F5344CB8AC3E}">
        <p14:creationId xmlns:p14="http://schemas.microsoft.com/office/powerpoint/2010/main" val="30295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7BBB76F-CA97-E13C-09C4-CA9F5F36A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2063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F4A1F-90EB-13B1-859E-DD0A9AB94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03EF10F-CDB9-E27A-6E7F-0F8F545FA393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273758A-F9C3-2F9C-DF4B-412D7322F7D8}"/>
              </a:ext>
            </a:extLst>
          </p:cNvPr>
          <p:cNvSpPr txBox="1"/>
          <p:nvPr/>
        </p:nvSpPr>
        <p:spPr>
          <a:xfrm>
            <a:off x="681317" y="1344353"/>
            <a:ext cx="10829365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III. etapa diecézní synody: PRIORITY – OPATŘENÍ – PROJEKTY </a:t>
            </a:r>
          </a:p>
          <a:p>
            <a:endParaRPr lang="cs-CZ" dirty="0"/>
          </a:p>
          <a:p>
            <a:r>
              <a:rPr lang="cs-CZ" sz="2800" b="1" dirty="0"/>
              <a:t>(A) MISIJNÍ PRIORITY (3 + 1)</a:t>
            </a:r>
            <a:endParaRPr lang="cs-CZ" sz="2800" dirty="0"/>
          </a:p>
          <a:p>
            <a:pPr>
              <a:spcBef>
                <a:spcPts val="1200"/>
              </a:spcBef>
            </a:pPr>
            <a:r>
              <a:rPr lang="cs-CZ" sz="2400" dirty="0"/>
              <a:t>1. DOPROVÁZENÍ ŽIVOTA: Podpora doprovázení k životu v Kristu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2. OHNISKA ŽIVOTA: Propojování a podpora „ohnisek života“ v diecézi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3. SLUŽBA ŽIVOTU: Slavení bohoslužeb, sdílení evangelia, solidarita v nouzi</a:t>
            </a:r>
          </a:p>
          <a:p>
            <a:pPr marL="266700">
              <a:spcBef>
                <a:spcPts val="1200"/>
              </a:spcBef>
            </a:pPr>
            <a:r>
              <a:rPr lang="cs-CZ" sz="2000" i="1" dirty="0"/>
              <a:t>3a. PŘÍSTUPNÉ BOHOSLUŽBY: Podpora přístupného slavení bohoslužeb</a:t>
            </a:r>
            <a:endParaRPr lang="cs-CZ" sz="2000" dirty="0"/>
          </a:p>
          <a:p>
            <a:pPr marL="266700">
              <a:spcBef>
                <a:spcPts val="1200"/>
              </a:spcBef>
            </a:pPr>
            <a:r>
              <a:rPr lang="cs-CZ" sz="2000" i="1" dirty="0"/>
              <a:t>3b. SROZUMITELNÉ SLOVO: Učení se sdílet evangelium dnešním jazykem</a:t>
            </a:r>
            <a:endParaRPr lang="cs-CZ" sz="2000" dirty="0"/>
          </a:p>
          <a:p>
            <a:pPr marL="266700">
              <a:spcBef>
                <a:spcPts val="1200"/>
              </a:spcBef>
            </a:pPr>
            <a:r>
              <a:rPr lang="cs-CZ" sz="2000" i="1" dirty="0"/>
              <a:t>3c. VĚROHODNÉ SKUTKY: Rozvoj solidarity s chudými a péče o stvoření</a:t>
            </a:r>
            <a:endParaRPr lang="cs-CZ" sz="2000" dirty="0"/>
          </a:p>
          <a:p>
            <a:pPr>
              <a:spcBef>
                <a:spcPts val="1200"/>
              </a:spcBef>
            </a:pPr>
            <a:r>
              <a:rPr lang="cs-CZ" sz="2400" dirty="0"/>
              <a:t>4. MLADÍ LIDÉ: Regionální a vícegenerační sdílení evangelia s mladými lidmi</a:t>
            </a:r>
          </a:p>
        </p:txBody>
      </p:sp>
    </p:spTree>
    <p:extLst>
      <p:ext uri="{BB962C8B-B14F-4D97-AF65-F5344CB8AC3E}">
        <p14:creationId xmlns:p14="http://schemas.microsoft.com/office/powerpoint/2010/main" val="1741006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25FF7-6F2D-7425-684C-E4BA7BD0E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872DBFF-D9AC-5CC7-6495-16532990C8F8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6A5C2AD-D82E-4D8A-BE17-3411A192385B}"/>
              </a:ext>
            </a:extLst>
          </p:cNvPr>
          <p:cNvSpPr txBox="1"/>
          <p:nvPr/>
        </p:nvSpPr>
        <p:spPr>
          <a:xfrm>
            <a:off x="681317" y="1344353"/>
            <a:ext cx="1082936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III. etapa diecézní synody: PRIORITY – OPATŘENÍ – PROJEKTY </a:t>
            </a:r>
          </a:p>
          <a:p>
            <a:endParaRPr lang="cs-CZ" dirty="0"/>
          </a:p>
          <a:p>
            <a:r>
              <a:rPr lang="cs-CZ" sz="2800" b="1" dirty="0"/>
              <a:t>(B) ORGANIZAČNÍ PRIORITY (3)</a:t>
            </a:r>
            <a:endParaRPr lang="cs-CZ" sz="2800" dirty="0"/>
          </a:p>
          <a:p>
            <a:pPr>
              <a:spcBef>
                <a:spcPts val="1200"/>
              </a:spcBef>
            </a:pPr>
            <a:r>
              <a:rPr lang="cs-CZ" sz="2400" dirty="0"/>
              <a:t>5. RESTRUKTURALIZACE: První kroky k přizpůsobení pastoračních struktur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6. FUNKČNÍ SYNODALITA: Funkční synodální vedení a presbyterium	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7. PÉČE O POVOLÁNÍ: Podpora rozvoje povolání a bezpečného prostředí</a:t>
            </a:r>
          </a:p>
        </p:txBody>
      </p:sp>
    </p:spTree>
    <p:extLst>
      <p:ext uri="{BB962C8B-B14F-4D97-AF65-F5344CB8AC3E}">
        <p14:creationId xmlns:p14="http://schemas.microsoft.com/office/powerpoint/2010/main" val="4268835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00071-442A-99B3-2D9F-A69F6F41C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F22534-973B-CA48-EF5D-441CB50D25DE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Následuj mne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597DADD-F0BC-5408-4C9B-8EB4034319B1}"/>
              </a:ext>
            </a:extLst>
          </p:cNvPr>
          <p:cNvSpPr txBox="1"/>
          <p:nvPr/>
        </p:nvSpPr>
        <p:spPr>
          <a:xfrm>
            <a:off x="681317" y="1344353"/>
            <a:ext cx="1082936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III. etapa diecézní synody: PRIORITY – OPATŘENÍ – PROJEKTY </a:t>
            </a:r>
          </a:p>
          <a:p>
            <a:endParaRPr lang="cs-CZ" dirty="0"/>
          </a:p>
          <a:p>
            <a:r>
              <a:rPr lang="cs-CZ" sz="2800" b="1" dirty="0"/>
              <a:t>(C) EKONOMICKÉ PRIORITY (3)</a:t>
            </a:r>
            <a:endParaRPr lang="cs-CZ" sz="2800" dirty="0"/>
          </a:p>
          <a:p>
            <a:pPr>
              <a:spcBef>
                <a:spcPts val="1200"/>
              </a:spcBef>
            </a:pPr>
            <a:r>
              <a:rPr lang="cs-CZ" sz="2400" dirty="0"/>
              <a:t>8. ODPOVĚDNÉ SPRÁVCOVSTVÍ: Zvládnutelné správcovství majetku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9. ETICKÉ ZDROJE: Rozvoj etického dárcovství, fundraisingu a investování</a:t>
            </a:r>
          </a:p>
          <a:p>
            <a:pPr>
              <a:spcBef>
                <a:spcPts val="1200"/>
              </a:spcBef>
            </a:pPr>
            <a:r>
              <a:rPr lang="cs-CZ" sz="2400" dirty="0"/>
              <a:t>10. PRACOVNÍ PODMÍNKY: Odpovídající mzdy a pracovní podmínky	</a:t>
            </a:r>
          </a:p>
        </p:txBody>
      </p:sp>
    </p:spTree>
    <p:extLst>
      <p:ext uri="{BB962C8B-B14F-4D97-AF65-F5344CB8AC3E}">
        <p14:creationId xmlns:p14="http://schemas.microsoft.com/office/powerpoint/2010/main" val="3898609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B0FAF-FEBD-EA7D-65C2-A14986095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F10C34FB-9BFF-E480-BE87-7B39DF8EF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4092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57518D-649E-424C-094B-8598AC596290}"/>
              </a:ext>
            </a:extLst>
          </p:cNvPr>
          <p:cNvSpPr txBox="1">
            <a:spLocks/>
          </p:cNvSpPr>
          <p:nvPr/>
        </p:nvSpPr>
        <p:spPr>
          <a:xfrm>
            <a:off x="838200" y="2004236"/>
            <a:ext cx="10515600" cy="336947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cs-CZ" sz="3600" dirty="0"/>
              <a:t>Žít s těmi zde i s těmi tam.</a:t>
            </a:r>
            <a:br>
              <a:rPr lang="cs-CZ" sz="3600" dirty="0"/>
            </a:br>
            <a:r>
              <a:rPr lang="cs-CZ" sz="3600" dirty="0"/>
              <a:t>Být láskou dnešku, zítřku nadějí.</a:t>
            </a:r>
            <a:br>
              <a:rPr lang="cs-CZ" sz="3600" dirty="0"/>
            </a:br>
            <a:r>
              <a:rPr lang="cs-CZ" sz="3600" dirty="0"/>
              <a:t>Žít tím, co žije. A to co umírá,</a:t>
            </a:r>
            <a:br>
              <a:rPr lang="cs-CZ" sz="3600" dirty="0"/>
            </a:br>
            <a:r>
              <a:rPr lang="cs-CZ" sz="3600" dirty="0"/>
              <a:t>provázet k smrti – co život otvírá.</a:t>
            </a:r>
          </a:p>
        </p:txBody>
      </p:sp>
    </p:spTree>
    <p:extLst>
      <p:ext uri="{BB962C8B-B14F-4D97-AF65-F5344CB8AC3E}">
        <p14:creationId xmlns:p14="http://schemas.microsoft.com/office/powerpoint/2010/main" val="2570905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áběr z audience">
            <a:extLst>
              <a:ext uri="{FF2B5EF4-FFF2-40B4-BE49-F238E27FC236}">
                <a16:creationId xmlns:a16="http://schemas.microsoft.com/office/drawing/2014/main" id="{9825E059-962B-8996-D257-A76288F92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" y="0"/>
            <a:ext cx="12188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3956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EEC25-57DF-D2CD-2F79-81F9B1326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29317C-0F26-CB7C-3F62-1025BE86EEAE}"/>
              </a:ext>
            </a:extLst>
          </p:cNvPr>
          <p:cNvSpPr txBox="1"/>
          <p:nvPr/>
        </p:nvSpPr>
        <p:spPr>
          <a:xfrm>
            <a:off x="672353" y="1614900"/>
            <a:ext cx="10847294" cy="4839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  <a:buNone/>
            </a:pPr>
            <a:r>
              <a:rPr lang="cs-CZ" sz="2800" dirty="0"/>
              <a:t>V srdci každého muže a ženy naší doby je </a:t>
            </a:r>
            <a:r>
              <a:rPr lang="cs-CZ" sz="2800" b="1" dirty="0"/>
              <a:t>hluboká potřeba naděje a míru </a:t>
            </a:r>
            <a:r>
              <a:rPr lang="cs-CZ" sz="2800" dirty="0"/>
              <a:t>a vy, zasvěcení a zasvěcené, se chcete stát jejich nositeli a svědky svým životem, jako </a:t>
            </a:r>
            <a:r>
              <a:rPr lang="cs-CZ" sz="2800" b="1" dirty="0"/>
              <a:t>šiřitelé svornosti slovem a příkladem</a:t>
            </a:r>
            <a:r>
              <a:rPr lang="cs-CZ" sz="2800" dirty="0"/>
              <a:t>, </a:t>
            </a:r>
            <a:br>
              <a:rPr lang="cs-CZ" sz="2800" dirty="0"/>
            </a:br>
            <a:r>
              <a:rPr lang="cs-CZ" sz="2800" dirty="0"/>
              <a:t>a především jako lidé, kteří díky Boží milosti nesou v sobě </a:t>
            </a:r>
            <a:r>
              <a:rPr lang="cs-CZ" sz="2800" b="1" dirty="0"/>
              <a:t>otisk smíření a jednoty</a:t>
            </a:r>
            <a:r>
              <a:rPr lang="cs-CZ" sz="2800" dirty="0"/>
              <a:t>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dirty="0"/>
              <a:t>Jen tak můžete být v různých prostředích, ve kterých žijete a působíte, </a:t>
            </a:r>
            <a:r>
              <a:rPr lang="cs-CZ" sz="2800" b="1" dirty="0"/>
              <a:t>staviteli mos</a:t>
            </a:r>
            <a:r>
              <a:rPr lang="cs-CZ" sz="2800" dirty="0"/>
              <a:t>tů a </a:t>
            </a:r>
            <a:r>
              <a:rPr lang="cs-CZ" sz="2800" b="1" dirty="0"/>
              <a:t>šiřiteli kultury setkávání, dialogu, vzájemného poznávání, respektu k rozdílům</a:t>
            </a:r>
            <a:r>
              <a:rPr lang="cs-CZ" sz="2800" dirty="0"/>
              <a:t>, s tou vírou, která vás vede k tomu, abyste v každém člověku rozpoznávali jedinou posvátnou a úžasnou tvář: </a:t>
            </a:r>
            <a:r>
              <a:rPr lang="cs-CZ" sz="2800" b="1" dirty="0"/>
              <a:t>tvář Krista</a:t>
            </a:r>
            <a:r>
              <a:rPr lang="cs-CZ" sz="2800" dirty="0"/>
              <a:t>.</a:t>
            </a:r>
            <a:endParaRPr lang="cs-CZ" sz="4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A098E3-B45A-E13B-BF91-36170DEA1B8D}"/>
              </a:ext>
            </a:extLst>
          </p:cNvPr>
          <p:cNvSpPr txBox="1"/>
          <p:nvPr/>
        </p:nvSpPr>
        <p:spPr>
          <a:xfrm>
            <a:off x="2495550" y="617136"/>
            <a:ext cx="8916521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Papež Lev XIV. při Jubileu zasvěceného života (10. 10. 2025)</a:t>
            </a:r>
            <a:endParaRPr lang="cs-CZ" sz="2400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989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EEC25-57DF-D2CD-2F79-81F9B1326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29317C-0F26-CB7C-3F62-1025BE86EEAE}"/>
              </a:ext>
            </a:extLst>
          </p:cNvPr>
          <p:cNvSpPr txBox="1"/>
          <p:nvPr/>
        </p:nvSpPr>
        <p:spPr>
          <a:xfrm>
            <a:off x="672353" y="1451061"/>
            <a:ext cx="1084729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dirty="0"/>
              <a:t>Váš život, samotný způsob, jakým jste organizováni, často mezinárodní a mezikulturní charakter vašich institutů vás staví do privilegované pozice, abyste mohli každý den žít hodnoty jako vzájemné </a:t>
            </a:r>
            <a:r>
              <a:rPr lang="cs-CZ" sz="2800" b="1" dirty="0"/>
              <a:t>naslouchání</a:t>
            </a:r>
            <a:r>
              <a:rPr lang="cs-CZ" sz="2800" dirty="0"/>
              <a:t>, </a:t>
            </a:r>
            <a:r>
              <a:rPr lang="cs-CZ" sz="2800" b="1" dirty="0"/>
              <a:t>participaci</a:t>
            </a:r>
            <a:r>
              <a:rPr lang="cs-CZ" sz="2800" dirty="0"/>
              <a:t>, </a:t>
            </a:r>
            <a:r>
              <a:rPr lang="cs-CZ" sz="2800" b="1" dirty="0"/>
              <a:t>sdílení názorů a schopností</a:t>
            </a:r>
            <a:r>
              <a:rPr lang="cs-CZ" sz="2800" dirty="0"/>
              <a:t>, </a:t>
            </a:r>
            <a:r>
              <a:rPr lang="cs-CZ" sz="2800" b="1" dirty="0"/>
              <a:t>společné hledání cest </a:t>
            </a:r>
            <a:r>
              <a:rPr lang="cs-CZ" sz="2800" dirty="0"/>
              <a:t>podle hlasu Ducha. O to vše vás dnes církev žádá, abyste byli </a:t>
            </a:r>
            <a:r>
              <a:rPr lang="cs-CZ" sz="2800" b="1" dirty="0"/>
              <a:t>zvláštními svědky v různých rozměrech svého života</a:t>
            </a:r>
            <a:r>
              <a:rPr lang="cs-CZ" sz="2800" dirty="0"/>
              <a:t>, především tím, že budete kráčet </a:t>
            </a:r>
            <a:r>
              <a:rPr lang="cs-CZ" sz="2800" b="1" dirty="0"/>
              <a:t>ve společenství s celou velkou Boží rodinou</a:t>
            </a:r>
            <a:r>
              <a:rPr lang="cs-CZ" sz="2800" dirty="0"/>
              <a:t>, vnímat ji jako Matku a Učitelku, sdílet v ní radost ze svého povolání a také, kde je to nutné, </a:t>
            </a:r>
            <a:r>
              <a:rPr lang="cs-CZ" sz="2800" b="1" dirty="0"/>
              <a:t>překonávat rozdělení</a:t>
            </a:r>
            <a:r>
              <a:rPr lang="cs-CZ" sz="2800" dirty="0"/>
              <a:t>, </a:t>
            </a:r>
            <a:r>
              <a:rPr lang="cs-CZ" sz="2800" b="1" dirty="0"/>
              <a:t>odpouštět utrpěné křivdy</a:t>
            </a:r>
            <a:r>
              <a:rPr lang="cs-CZ" sz="2800" dirty="0"/>
              <a:t>, </a:t>
            </a:r>
            <a:r>
              <a:rPr lang="cs-CZ" sz="2800" b="1" dirty="0"/>
              <a:t>prosit o odpuštění za uzavřenost </a:t>
            </a:r>
            <a:r>
              <a:rPr lang="cs-CZ" sz="2800" dirty="0"/>
              <a:t>diktovanou sebestředností. Usilujte o to, abyste </a:t>
            </a:r>
            <a:r>
              <a:rPr lang="cs-CZ" sz="2800" b="1" dirty="0"/>
              <a:t>den za dnem stále více rostli v synodalitě</a:t>
            </a:r>
            <a:r>
              <a:rPr lang="cs-CZ" sz="2800" dirty="0"/>
              <a:t>, </a:t>
            </a:r>
            <a:r>
              <a:rPr lang="cs-CZ" sz="2800" b="1" dirty="0"/>
              <a:t>abyste byli jejími</a:t>
            </a:r>
            <a:r>
              <a:rPr lang="cs-CZ" sz="2800" dirty="0"/>
              <a:t> </a:t>
            </a:r>
            <a:r>
              <a:rPr lang="cs-CZ" sz="2800" b="1" dirty="0"/>
              <a:t>proroky ve službě Božímu lidu</a:t>
            </a:r>
            <a:r>
              <a:rPr lang="cs-CZ" sz="2800" dirty="0"/>
              <a:t>.</a:t>
            </a:r>
            <a:endParaRPr lang="cs-CZ" sz="4000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A098E3-B45A-E13B-BF91-36170DEA1B8D}"/>
              </a:ext>
            </a:extLst>
          </p:cNvPr>
          <p:cNvSpPr txBox="1"/>
          <p:nvPr/>
        </p:nvSpPr>
        <p:spPr>
          <a:xfrm>
            <a:off x="2905125" y="617136"/>
            <a:ext cx="8506946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Papež Lev XIV. při Jubileu zasvěceného života (10. 10. 2025)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070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7BBB76F-CA97-E13C-09C4-CA9F5F36A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062169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ource">
      <a:majorFont>
        <a:latin typeface="Source Sans Pro Ligh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Synoda-sablona.potx" id="{8AD768E8-660F-4E51-8A42-6E7DE4D4ADC4}" vid="{F92ED748-704D-4F36-9B7B-2D2306B19BB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PrezentaceSynoda-sablona</Template>
  <TotalTime>292</TotalTime>
  <Words>3652</Words>
  <Application>Microsoft Office PowerPoint</Application>
  <PresentationFormat>Širokoúhlá obrazovka</PresentationFormat>
  <Paragraphs>258</Paragraphs>
  <Slides>34</Slides>
  <Notes>18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Aptos</vt:lpstr>
      <vt:lpstr>Arial</vt:lpstr>
      <vt:lpstr>Source Sans Pro</vt:lpstr>
      <vt:lpstr>Source Sans Pro Light</vt:lpstr>
      <vt:lpstr>Vlastní návrh</vt:lpstr>
      <vt:lpstr>Můžete probudit svět!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Němečková Ludmila</dc:creator>
  <cp:lastModifiedBy>Hruška Petr</cp:lastModifiedBy>
  <cp:revision>3</cp:revision>
  <dcterms:created xsi:type="dcterms:W3CDTF">2024-01-16T08:45:22Z</dcterms:created>
  <dcterms:modified xsi:type="dcterms:W3CDTF">2026-02-07T15:27:53Z</dcterms:modified>
</cp:coreProperties>
</file>