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84" r:id="rId2"/>
    <p:sldId id="355" r:id="rId3"/>
    <p:sldId id="257" r:id="rId4"/>
    <p:sldId id="361" r:id="rId5"/>
    <p:sldId id="274" r:id="rId6"/>
    <p:sldId id="364" r:id="rId7"/>
    <p:sldId id="275" r:id="rId8"/>
    <p:sldId id="357" r:id="rId9"/>
    <p:sldId id="276" r:id="rId10"/>
    <p:sldId id="359" r:id="rId11"/>
    <p:sldId id="260" r:id="rId12"/>
    <p:sldId id="358" r:id="rId13"/>
    <p:sldId id="261" r:id="rId14"/>
    <p:sldId id="360" r:id="rId15"/>
    <p:sldId id="278" r:id="rId16"/>
    <p:sldId id="362" r:id="rId17"/>
    <p:sldId id="279" r:id="rId18"/>
    <p:sldId id="356" r:id="rId19"/>
    <p:sldId id="264" r:id="rId20"/>
    <p:sldId id="367" r:id="rId21"/>
    <p:sldId id="280" r:id="rId22"/>
    <p:sldId id="324" r:id="rId23"/>
    <p:sldId id="281" r:id="rId24"/>
    <p:sldId id="365" r:id="rId25"/>
    <p:sldId id="352" r:id="rId26"/>
    <p:sldId id="366" r:id="rId27"/>
    <p:sldId id="282" r:id="rId28"/>
    <p:sldId id="368" r:id="rId29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177076B-52CC-4336-8AAE-D8763F294AFE}" v="30" dt="2026-06-03T15:00:58.7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76" d="100"/>
          <a:sy n="76" d="100"/>
        </p:scale>
        <p:origin x="876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microsoft.com/office/2016/11/relationships/changesInfo" Target="changesInfos/changesInfo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ruška Petr" userId="c02152f1-da67-477a-81ff-e6064803a8ed" providerId="ADAL" clId="{BADC72E9-F23F-4ED2-94C0-2EE05B399C0E}"/>
    <pc:docChg chg="undo custSel addSld delSld modSld sldOrd">
      <pc:chgData name="Hruška Petr" userId="c02152f1-da67-477a-81ff-e6064803a8ed" providerId="ADAL" clId="{BADC72E9-F23F-4ED2-94C0-2EE05B399C0E}" dt="2026-06-03T14:56:06.120" v="82" actId="26606"/>
      <pc:docMkLst>
        <pc:docMk/>
      </pc:docMkLst>
      <pc:sldChg chg="add del">
        <pc:chgData name="Hruška Petr" userId="c02152f1-da67-477a-81ff-e6064803a8ed" providerId="ADAL" clId="{BADC72E9-F23F-4ED2-94C0-2EE05B399C0E}" dt="2026-06-03T14:39:38.852" v="1" actId="47"/>
        <pc:sldMkLst>
          <pc:docMk/>
          <pc:sldMk cId="1695266002" sldId="256"/>
        </pc:sldMkLst>
      </pc:sldChg>
      <pc:sldChg chg="addSp delSp modSp add mod setBg">
        <pc:chgData name="Hruška Petr" userId="c02152f1-da67-477a-81ff-e6064803a8ed" providerId="ADAL" clId="{BADC72E9-F23F-4ED2-94C0-2EE05B399C0E}" dt="2026-06-03T14:49:56.219" v="62" actId="26606"/>
        <pc:sldMkLst>
          <pc:docMk/>
          <pc:sldMk cId="718580829" sldId="324"/>
        </pc:sldMkLst>
        <pc:spChg chg="add del">
          <ac:chgData name="Hruška Petr" userId="c02152f1-da67-477a-81ff-e6064803a8ed" providerId="ADAL" clId="{BADC72E9-F23F-4ED2-94C0-2EE05B399C0E}" dt="2026-06-03T14:49:52.379" v="59" actId="26606"/>
          <ac:spMkLst>
            <pc:docMk/>
            <pc:sldMk cId="718580829" sldId="324"/>
            <ac:spMk id="1031" creationId="{8950AD4C-6AF3-49F8-94E1-DBCAFB39478B}"/>
          </ac:spMkLst>
        </pc:spChg>
        <pc:spChg chg="add del">
          <ac:chgData name="Hruška Petr" userId="c02152f1-da67-477a-81ff-e6064803a8ed" providerId="ADAL" clId="{BADC72E9-F23F-4ED2-94C0-2EE05B399C0E}" dt="2026-06-03T14:49:52.379" v="59" actId="26606"/>
          <ac:spMkLst>
            <pc:docMk/>
            <pc:sldMk cId="718580829" sldId="324"/>
            <ac:spMk id="1033" creationId="{8DBEAE55-3EA1-41D7-A212-5F7D8986C1F2}"/>
          </ac:spMkLst>
        </pc:spChg>
        <pc:spChg chg="add del">
          <ac:chgData name="Hruška Petr" userId="c02152f1-da67-477a-81ff-e6064803a8ed" providerId="ADAL" clId="{BADC72E9-F23F-4ED2-94C0-2EE05B399C0E}" dt="2026-06-03T14:49:52.379" v="59" actId="26606"/>
          <ac:spMkLst>
            <pc:docMk/>
            <pc:sldMk cId="718580829" sldId="324"/>
            <ac:spMk id="1035" creationId="{CFC5F0E7-644F-4101-BE72-12825CF537E7}"/>
          </ac:spMkLst>
        </pc:spChg>
        <pc:spChg chg="add del">
          <ac:chgData name="Hruška Petr" userId="c02152f1-da67-477a-81ff-e6064803a8ed" providerId="ADAL" clId="{BADC72E9-F23F-4ED2-94C0-2EE05B399C0E}" dt="2026-06-03T14:49:52.379" v="59" actId="26606"/>
          <ac:spMkLst>
            <pc:docMk/>
            <pc:sldMk cId="718580829" sldId="324"/>
            <ac:spMk id="1037" creationId="{B1F9B6B4-B0C4-45C6-A086-901C960D03E7}"/>
          </ac:spMkLst>
        </pc:spChg>
        <pc:spChg chg="add del">
          <ac:chgData name="Hruška Petr" userId="c02152f1-da67-477a-81ff-e6064803a8ed" providerId="ADAL" clId="{BADC72E9-F23F-4ED2-94C0-2EE05B399C0E}" dt="2026-06-03T14:49:56.219" v="62" actId="26606"/>
          <ac:spMkLst>
            <pc:docMk/>
            <pc:sldMk cId="718580829" sldId="324"/>
            <ac:spMk id="1042" creationId="{42A4FC2C-047E-45A5-965D-8E1E3BF09BC6}"/>
          </ac:spMkLst>
        </pc:spChg>
        <pc:spChg chg="add">
          <ac:chgData name="Hruška Petr" userId="c02152f1-da67-477a-81ff-e6064803a8ed" providerId="ADAL" clId="{BADC72E9-F23F-4ED2-94C0-2EE05B399C0E}" dt="2026-06-03T14:49:56.219" v="62" actId="26606"/>
          <ac:spMkLst>
            <pc:docMk/>
            <pc:sldMk cId="718580829" sldId="324"/>
            <ac:spMk id="5127" creationId="{8950AD4C-6AF3-49F8-94E1-DBCAFB39478B}"/>
          </ac:spMkLst>
        </pc:spChg>
        <pc:spChg chg="add">
          <ac:chgData name="Hruška Petr" userId="c02152f1-da67-477a-81ff-e6064803a8ed" providerId="ADAL" clId="{BADC72E9-F23F-4ED2-94C0-2EE05B399C0E}" dt="2026-06-03T14:49:56.219" v="62" actId="26606"/>
          <ac:spMkLst>
            <pc:docMk/>
            <pc:sldMk cId="718580829" sldId="324"/>
            <ac:spMk id="5129" creationId="{8DBEAE55-3EA1-41D7-A212-5F7D8986C1F2}"/>
          </ac:spMkLst>
        </pc:spChg>
        <pc:spChg chg="add">
          <ac:chgData name="Hruška Petr" userId="c02152f1-da67-477a-81ff-e6064803a8ed" providerId="ADAL" clId="{BADC72E9-F23F-4ED2-94C0-2EE05B399C0E}" dt="2026-06-03T14:49:56.219" v="62" actId="26606"/>
          <ac:spMkLst>
            <pc:docMk/>
            <pc:sldMk cId="718580829" sldId="324"/>
            <ac:spMk id="5131" creationId="{CFC5F0E7-644F-4101-BE72-12825CF537E7}"/>
          </ac:spMkLst>
        </pc:spChg>
        <pc:spChg chg="add">
          <ac:chgData name="Hruška Petr" userId="c02152f1-da67-477a-81ff-e6064803a8ed" providerId="ADAL" clId="{BADC72E9-F23F-4ED2-94C0-2EE05B399C0E}" dt="2026-06-03T14:49:56.219" v="62" actId="26606"/>
          <ac:spMkLst>
            <pc:docMk/>
            <pc:sldMk cId="718580829" sldId="324"/>
            <ac:spMk id="5133" creationId="{B1F9B6B4-B0C4-45C6-A086-901C960D03E7}"/>
          </ac:spMkLst>
        </pc:spChg>
        <pc:picChg chg="del mod">
          <ac:chgData name="Hruška Petr" userId="c02152f1-da67-477a-81ff-e6064803a8ed" providerId="ADAL" clId="{BADC72E9-F23F-4ED2-94C0-2EE05B399C0E}" dt="2026-06-03T14:49:53.627" v="60" actId="478"/>
          <ac:picMkLst>
            <pc:docMk/>
            <pc:sldMk cId="718580829" sldId="324"/>
            <ac:picMk id="1026" creationId="{E37C1540-6612-A479-B74A-3A42F8CB505F}"/>
          </ac:picMkLst>
        </pc:picChg>
        <pc:picChg chg="add mod">
          <ac:chgData name="Hruška Petr" userId="c02152f1-da67-477a-81ff-e6064803a8ed" providerId="ADAL" clId="{BADC72E9-F23F-4ED2-94C0-2EE05B399C0E}" dt="2026-06-03T14:49:56.219" v="62" actId="26606"/>
          <ac:picMkLst>
            <pc:docMk/>
            <pc:sldMk cId="718580829" sldId="324"/>
            <ac:picMk id="5122" creationId="{6E532372-BD66-CFA5-08DC-D91068DA2606}"/>
          </ac:picMkLst>
        </pc:picChg>
      </pc:sldChg>
      <pc:sldChg chg="add">
        <pc:chgData name="Hruška Petr" userId="c02152f1-da67-477a-81ff-e6064803a8ed" providerId="ADAL" clId="{BADC72E9-F23F-4ED2-94C0-2EE05B399C0E}" dt="2026-06-03T14:42:54.106" v="13"/>
        <pc:sldMkLst>
          <pc:docMk/>
          <pc:sldMk cId="3978291611" sldId="352"/>
        </pc:sldMkLst>
      </pc:sldChg>
      <pc:sldChg chg="addSp modSp add mod setBg">
        <pc:chgData name="Hruška Petr" userId="c02152f1-da67-477a-81ff-e6064803a8ed" providerId="ADAL" clId="{BADC72E9-F23F-4ED2-94C0-2EE05B399C0E}" dt="2026-06-03T14:45:32.319" v="22" actId="26606"/>
        <pc:sldMkLst>
          <pc:docMk/>
          <pc:sldMk cId="21385944" sldId="355"/>
        </pc:sldMkLst>
        <pc:spChg chg="add">
          <ac:chgData name="Hruška Petr" userId="c02152f1-da67-477a-81ff-e6064803a8ed" providerId="ADAL" clId="{BADC72E9-F23F-4ED2-94C0-2EE05B399C0E}" dt="2026-06-03T14:45:32.319" v="22" actId="26606"/>
          <ac:spMkLst>
            <pc:docMk/>
            <pc:sldMk cId="21385944" sldId="355"/>
            <ac:spMk id="7" creationId="{8950AD4C-6AF3-49F8-94E1-DBCAFB39478B}"/>
          </ac:spMkLst>
        </pc:spChg>
        <pc:spChg chg="add">
          <ac:chgData name="Hruška Petr" userId="c02152f1-da67-477a-81ff-e6064803a8ed" providerId="ADAL" clId="{BADC72E9-F23F-4ED2-94C0-2EE05B399C0E}" dt="2026-06-03T14:45:32.319" v="22" actId="26606"/>
          <ac:spMkLst>
            <pc:docMk/>
            <pc:sldMk cId="21385944" sldId="355"/>
            <ac:spMk id="9" creationId="{8DBEAE55-3EA1-41D7-A212-5F7D8986C1F2}"/>
          </ac:spMkLst>
        </pc:spChg>
        <pc:spChg chg="add">
          <ac:chgData name="Hruška Petr" userId="c02152f1-da67-477a-81ff-e6064803a8ed" providerId="ADAL" clId="{BADC72E9-F23F-4ED2-94C0-2EE05B399C0E}" dt="2026-06-03T14:45:32.319" v="22" actId="26606"/>
          <ac:spMkLst>
            <pc:docMk/>
            <pc:sldMk cId="21385944" sldId="355"/>
            <ac:spMk id="11" creationId="{CFC5F0E7-644F-4101-BE72-12825CF537E7}"/>
          </ac:spMkLst>
        </pc:spChg>
        <pc:spChg chg="add">
          <ac:chgData name="Hruška Petr" userId="c02152f1-da67-477a-81ff-e6064803a8ed" providerId="ADAL" clId="{BADC72E9-F23F-4ED2-94C0-2EE05B399C0E}" dt="2026-06-03T14:45:32.319" v="22" actId="26606"/>
          <ac:spMkLst>
            <pc:docMk/>
            <pc:sldMk cId="21385944" sldId="355"/>
            <ac:spMk id="13" creationId="{B1F9B6B4-B0C4-45C6-A086-901C960D03E7}"/>
          </ac:spMkLst>
        </pc:spChg>
        <pc:picChg chg="mod">
          <ac:chgData name="Hruška Petr" userId="c02152f1-da67-477a-81ff-e6064803a8ed" providerId="ADAL" clId="{BADC72E9-F23F-4ED2-94C0-2EE05B399C0E}" dt="2026-06-03T14:45:32.319" v="22" actId="26606"/>
          <ac:picMkLst>
            <pc:docMk/>
            <pc:sldMk cId="21385944" sldId="355"/>
            <ac:picMk id="2" creationId="{6701EC8E-A604-0ADC-C426-39BCCDCC15DA}"/>
          </ac:picMkLst>
        </pc:picChg>
      </pc:sldChg>
      <pc:sldChg chg="addSp modSp add mod setBg">
        <pc:chgData name="Hruška Petr" userId="c02152f1-da67-477a-81ff-e6064803a8ed" providerId="ADAL" clId="{BADC72E9-F23F-4ED2-94C0-2EE05B399C0E}" dt="2026-06-03T14:46:33.373" v="41" actId="26606"/>
        <pc:sldMkLst>
          <pc:docMk/>
          <pc:sldMk cId="4140773404" sldId="356"/>
        </pc:sldMkLst>
        <pc:spChg chg="add">
          <ac:chgData name="Hruška Petr" userId="c02152f1-da67-477a-81ff-e6064803a8ed" providerId="ADAL" clId="{BADC72E9-F23F-4ED2-94C0-2EE05B399C0E}" dt="2026-06-03T14:46:33.373" v="41" actId="26606"/>
          <ac:spMkLst>
            <pc:docMk/>
            <pc:sldMk cId="4140773404" sldId="356"/>
            <ac:spMk id="7" creationId="{8950AD4C-6AF3-49F8-94E1-DBCAFB39478B}"/>
          </ac:spMkLst>
        </pc:spChg>
        <pc:spChg chg="add">
          <ac:chgData name="Hruška Petr" userId="c02152f1-da67-477a-81ff-e6064803a8ed" providerId="ADAL" clId="{BADC72E9-F23F-4ED2-94C0-2EE05B399C0E}" dt="2026-06-03T14:46:33.373" v="41" actId="26606"/>
          <ac:spMkLst>
            <pc:docMk/>
            <pc:sldMk cId="4140773404" sldId="356"/>
            <ac:spMk id="9" creationId="{8DBEAE55-3EA1-41D7-A212-5F7D8986C1F2}"/>
          </ac:spMkLst>
        </pc:spChg>
        <pc:spChg chg="add">
          <ac:chgData name="Hruška Petr" userId="c02152f1-da67-477a-81ff-e6064803a8ed" providerId="ADAL" clId="{BADC72E9-F23F-4ED2-94C0-2EE05B399C0E}" dt="2026-06-03T14:46:33.373" v="41" actId="26606"/>
          <ac:spMkLst>
            <pc:docMk/>
            <pc:sldMk cId="4140773404" sldId="356"/>
            <ac:spMk id="11" creationId="{CFC5F0E7-644F-4101-BE72-12825CF537E7}"/>
          </ac:spMkLst>
        </pc:spChg>
        <pc:spChg chg="add">
          <ac:chgData name="Hruška Petr" userId="c02152f1-da67-477a-81ff-e6064803a8ed" providerId="ADAL" clId="{BADC72E9-F23F-4ED2-94C0-2EE05B399C0E}" dt="2026-06-03T14:46:33.373" v="41" actId="26606"/>
          <ac:spMkLst>
            <pc:docMk/>
            <pc:sldMk cId="4140773404" sldId="356"/>
            <ac:spMk id="13" creationId="{B1F9B6B4-B0C4-45C6-A086-901C960D03E7}"/>
          </ac:spMkLst>
        </pc:spChg>
        <pc:picChg chg="mod">
          <ac:chgData name="Hruška Petr" userId="c02152f1-da67-477a-81ff-e6064803a8ed" providerId="ADAL" clId="{BADC72E9-F23F-4ED2-94C0-2EE05B399C0E}" dt="2026-06-03T14:46:33.373" v="41" actId="26606"/>
          <ac:picMkLst>
            <pc:docMk/>
            <pc:sldMk cId="4140773404" sldId="356"/>
            <ac:picMk id="2" creationId="{4DE0C182-9D66-6425-4501-D3CAB3D682C5}"/>
          </ac:picMkLst>
        </pc:picChg>
      </pc:sldChg>
      <pc:sldChg chg="addSp delSp modSp add mod setBg">
        <pc:chgData name="Hruška Petr" userId="c02152f1-da67-477a-81ff-e6064803a8ed" providerId="ADAL" clId="{BADC72E9-F23F-4ED2-94C0-2EE05B399C0E}" dt="2026-06-03T14:46:13.570" v="36" actId="26606"/>
        <pc:sldMkLst>
          <pc:docMk/>
          <pc:sldMk cId="282913622" sldId="357"/>
        </pc:sldMkLst>
        <pc:spChg chg="add del">
          <ac:chgData name="Hruška Petr" userId="c02152f1-da67-477a-81ff-e6064803a8ed" providerId="ADAL" clId="{BADC72E9-F23F-4ED2-94C0-2EE05B399C0E}" dt="2026-06-03T14:45:52.436" v="25" actId="26606"/>
          <ac:spMkLst>
            <pc:docMk/>
            <pc:sldMk cId="282913622" sldId="357"/>
            <ac:spMk id="7" creationId="{8B089790-F4B6-46A7-BB28-7B74A9A9EFDC}"/>
          </ac:spMkLst>
        </pc:spChg>
        <pc:spChg chg="add del">
          <ac:chgData name="Hruška Petr" userId="c02152f1-da67-477a-81ff-e6064803a8ed" providerId="ADAL" clId="{BADC72E9-F23F-4ED2-94C0-2EE05B399C0E}" dt="2026-06-03T14:46:03.456" v="29" actId="26606"/>
          <ac:spMkLst>
            <pc:docMk/>
            <pc:sldMk cId="282913622" sldId="357"/>
            <ac:spMk id="11" creationId="{CFC5F0E7-644F-4101-BE72-12825CF537E7}"/>
          </ac:spMkLst>
        </pc:spChg>
        <pc:spChg chg="add del">
          <ac:chgData name="Hruška Petr" userId="c02152f1-da67-477a-81ff-e6064803a8ed" providerId="ADAL" clId="{BADC72E9-F23F-4ED2-94C0-2EE05B399C0E}" dt="2026-06-03T14:46:03.456" v="29" actId="26606"/>
          <ac:spMkLst>
            <pc:docMk/>
            <pc:sldMk cId="282913622" sldId="357"/>
            <ac:spMk id="13" creationId="{B1F9B6B4-B0C4-45C6-A086-901C960D03E7}"/>
          </ac:spMkLst>
        </pc:spChg>
        <pc:spChg chg="add del">
          <ac:chgData name="Hruška Petr" userId="c02152f1-da67-477a-81ff-e6064803a8ed" providerId="ADAL" clId="{BADC72E9-F23F-4ED2-94C0-2EE05B399C0E}" dt="2026-06-03T14:45:55.140" v="27" actId="26606"/>
          <ac:spMkLst>
            <pc:docMk/>
            <pc:sldMk cId="282913622" sldId="357"/>
            <ac:spMk id="15" creationId="{38CB19FB-7C96-4FEC-9331-E826E4E36CE4}"/>
          </ac:spMkLst>
        </pc:spChg>
        <pc:spChg chg="add del">
          <ac:chgData name="Hruška Petr" userId="c02152f1-da67-477a-81ff-e6064803a8ed" providerId="ADAL" clId="{BADC72E9-F23F-4ED2-94C0-2EE05B399C0E}" dt="2026-06-03T14:46:03.456" v="29" actId="26606"/>
          <ac:spMkLst>
            <pc:docMk/>
            <pc:sldMk cId="282913622" sldId="357"/>
            <ac:spMk id="22" creationId="{8950AD4C-6AF3-49F8-94E1-DBCAFB39478B}"/>
          </ac:spMkLst>
        </pc:spChg>
        <pc:spChg chg="add del">
          <ac:chgData name="Hruška Petr" userId="c02152f1-da67-477a-81ff-e6064803a8ed" providerId="ADAL" clId="{BADC72E9-F23F-4ED2-94C0-2EE05B399C0E}" dt="2026-06-03T14:46:03.456" v="29" actId="26606"/>
          <ac:spMkLst>
            <pc:docMk/>
            <pc:sldMk cId="282913622" sldId="357"/>
            <ac:spMk id="23" creationId="{8DBEAE55-3EA1-41D7-A212-5F7D8986C1F2}"/>
          </ac:spMkLst>
        </pc:spChg>
        <pc:spChg chg="add del">
          <ac:chgData name="Hruška Petr" userId="c02152f1-da67-477a-81ff-e6064803a8ed" providerId="ADAL" clId="{BADC72E9-F23F-4ED2-94C0-2EE05B399C0E}" dt="2026-06-03T14:46:04.789" v="31" actId="26606"/>
          <ac:spMkLst>
            <pc:docMk/>
            <pc:sldMk cId="282913622" sldId="357"/>
            <ac:spMk id="25" creationId="{8B089790-F4B6-46A7-BB28-7B74A9A9EFDC}"/>
          </ac:spMkLst>
        </pc:spChg>
        <pc:spChg chg="add del">
          <ac:chgData name="Hruška Petr" userId="c02152f1-da67-477a-81ff-e6064803a8ed" providerId="ADAL" clId="{BADC72E9-F23F-4ED2-94C0-2EE05B399C0E}" dt="2026-06-03T14:46:08.607" v="33" actId="26606"/>
          <ac:spMkLst>
            <pc:docMk/>
            <pc:sldMk cId="282913622" sldId="357"/>
            <ac:spMk id="30" creationId="{8950AD4C-6AF3-49F8-94E1-DBCAFB39478B}"/>
          </ac:spMkLst>
        </pc:spChg>
        <pc:spChg chg="add del">
          <ac:chgData name="Hruška Petr" userId="c02152f1-da67-477a-81ff-e6064803a8ed" providerId="ADAL" clId="{BADC72E9-F23F-4ED2-94C0-2EE05B399C0E}" dt="2026-06-03T14:46:08.607" v="33" actId="26606"/>
          <ac:spMkLst>
            <pc:docMk/>
            <pc:sldMk cId="282913622" sldId="357"/>
            <ac:spMk id="31" creationId="{8DBEAE55-3EA1-41D7-A212-5F7D8986C1F2}"/>
          </ac:spMkLst>
        </pc:spChg>
        <pc:spChg chg="add del">
          <ac:chgData name="Hruška Petr" userId="c02152f1-da67-477a-81ff-e6064803a8ed" providerId="ADAL" clId="{BADC72E9-F23F-4ED2-94C0-2EE05B399C0E}" dt="2026-06-03T14:46:08.607" v="33" actId="26606"/>
          <ac:spMkLst>
            <pc:docMk/>
            <pc:sldMk cId="282913622" sldId="357"/>
            <ac:spMk id="32" creationId="{CFC5F0E7-644F-4101-BE72-12825CF537E7}"/>
          </ac:spMkLst>
        </pc:spChg>
        <pc:spChg chg="add del">
          <ac:chgData name="Hruška Petr" userId="c02152f1-da67-477a-81ff-e6064803a8ed" providerId="ADAL" clId="{BADC72E9-F23F-4ED2-94C0-2EE05B399C0E}" dt="2026-06-03T14:46:08.607" v="33" actId="26606"/>
          <ac:spMkLst>
            <pc:docMk/>
            <pc:sldMk cId="282913622" sldId="357"/>
            <ac:spMk id="33" creationId="{B1F9B6B4-B0C4-45C6-A086-901C960D03E7}"/>
          </ac:spMkLst>
        </pc:spChg>
        <pc:spChg chg="add del">
          <ac:chgData name="Hruška Petr" userId="c02152f1-da67-477a-81ff-e6064803a8ed" providerId="ADAL" clId="{BADC72E9-F23F-4ED2-94C0-2EE05B399C0E}" dt="2026-06-03T14:46:13.560" v="35" actId="26606"/>
          <ac:spMkLst>
            <pc:docMk/>
            <pc:sldMk cId="282913622" sldId="357"/>
            <ac:spMk id="35" creationId="{38CB19FB-7C96-4FEC-9331-E826E4E36CE4}"/>
          </ac:spMkLst>
        </pc:spChg>
        <pc:spChg chg="add">
          <ac:chgData name="Hruška Petr" userId="c02152f1-da67-477a-81ff-e6064803a8ed" providerId="ADAL" clId="{BADC72E9-F23F-4ED2-94C0-2EE05B399C0E}" dt="2026-06-03T14:46:13.570" v="36" actId="26606"/>
          <ac:spMkLst>
            <pc:docMk/>
            <pc:sldMk cId="282913622" sldId="357"/>
            <ac:spMk id="40" creationId="{8950AD4C-6AF3-49F8-94E1-DBCAFB39478B}"/>
          </ac:spMkLst>
        </pc:spChg>
        <pc:spChg chg="add">
          <ac:chgData name="Hruška Petr" userId="c02152f1-da67-477a-81ff-e6064803a8ed" providerId="ADAL" clId="{BADC72E9-F23F-4ED2-94C0-2EE05B399C0E}" dt="2026-06-03T14:46:13.570" v="36" actId="26606"/>
          <ac:spMkLst>
            <pc:docMk/>
            <pc:sldMk cId="282913622" sldId="357"/>
            <ac:spMk id="41" creationId="{8DBEAE55-3EA1-41D7-A212-5F7D8986C1F2}"/>
          </ac:spMkLst>
        </pc:spChg>
        <pc:spChg chg="add">
          <ac:chgData name="Hruška Petr" userId="c02152f1-da67-477a-81ff-e6064803a8ed" providerId="ADAL" clId="{BADC72E9-F23F-4ED2-94C0-2EE05B399C0E}" dt="2026-06-03T14:46:13.570" v="36" actId="26606"/>
          <ac:spMkLst>
            <pc:docMk/>
            <pc:sldMk cId="282913622" sldId="357"/>
            <ac:spMk id="42" creationId="{CFC5F0E7-644F-4101-BE72-12825CF537E7}"/>
          </ac:spMkLst>
        </pc:spChg>
        <pc:spChg chg="add">
          <ac:chgData name="Hruška Petr" userId="c02152f1-da67-477a-81ff-e6064803a8ed" providerId="ADAL" clId="{BADC72E9-F23F-4ED2-94C0-2EE05B399C0E}" dt="2026-06-03T14:46:13.570" v="36" actId="26606"/>
          <ac:spMkLst>
            <pc:docMk/>
            <pc:sldMk cId="282913622" sldId="357"/>
            <ac:spMk id="43" creationId="{B1F9B6B4-B0C4-45C6-A086-901C960D03E7}"/>
          </ac:spMkLst>
        </pc:spChg>
        <pc:grpChg chg="add del">
          <ac:chgData name="Hruška Petr" userId="c02152f1-da67-477a-81ff-e6064803a8ed" providerId="ADAL" clId="{BADC72E9-F23F-4ED2-94C0-2EE05B399C0E}" dt="2026-06-03T14:45:52.436" v="25" actId="26606"/>
          <ac:grpSpMkLst>
            <pc:docMk/>
            <pc:sldMk cId="282913622" sldId="357"/>
            <ac:grpSpMk id="9" creationId="{9DE3F54D-33BC-4382-A2AB-5E002F0F1166}"/>
          </ac:grpSpMkLst>
        </pc:grpChg>
        <pc:grpChg chg="add del">
          <ac:chgData name="Hruška Petr" userId="c02152f1-da67-477a-81ff-e6064803a8ed" providerId="ADAL" clId="{BADC72E9-F23F-4ED2-94C0-2EE05B399C0E}" dt="2026-06-03T14:45:55.140" v="27" actId="26606"/>
          <ac:grpSpMkLst>
            <pc:docMk/>
            <pc:sldMk cId="282913622" sldId="357"/>
            <ac:grpSpMk id="16" creationId="{DF071BB7-867E-46A9-A7C2-3FCB28CB8FBD}"/>
          </ac:grpSpMkLst>
        </pc:grpChg>
        <pc:grpChg chg="add del">
          <ac:chgData name="Hruška Petr" userId="c02152f1-da67-477a-81ff-e6064803a8ed" providerId="ADAL" clId="{BADC72E9-F23F-4ED2-94C0-2EE05B399C0E}" dt="2026-06-03T14:46:04.789" v="31" actId="26606"/>
          <ac:grpSpMkLst>
            <pc:docMk/>
            <pc:sldMk cId="282913622" sldId="357"/>
            <ac:grpSpMk id="26" creationId="{9DE3F54D-33BC-4382-A2AB-5E002F0F1166}"/>
          </ac:grpSpMkLst>
        </pc:grpChg>
        <pc:grpChg chg="add del">
          <ac:chgData name="Hruška Petr" userId="c02152f1-da67-477a-81ff-e6064803a8ed" providerId="ADAL" clId="{BADC72E9-F23F-4ED2-94C0-2EE05B399C0E}" dt="2026-06-03T14:46:13.560" v="35" actId="26606"/>
          <ac:grpSpMkLst>
            <pc:docMk/>
            <pc:sldMk cId="282913622" sldId="357"/>
            <ac:grpSpMk id="36" creationId="{DF071BB7-867E-46A9-A7C2-3FCB28CB8FBD}"/>
          </ac:grpSpMkLst>
        </pc:grpChg>
        <pc:picChg chg="mod">
          <ac:chgData name="Hruška Petr" userId="c02152f1-da67-477a-81ff-e6064803a8ed" providerId="ADAL" clId="{BADC72E9-F23F-4ED2-94C0-2EE05B399C0E}" dt="2026-06-03T14:46:13.570" v="36" actId="26606"/>
          <ac:picMkLst>
            <pc:docMk/>
            <pc:sldMk cId="282913622" sldId="357"/>
            <ac:picMk id="2" creationId="{4229DF51-4A9B-93B4-3EEB-EFF1BA25E664}"/>
          </ac:picMkLst>
        </pc:picChg>
      </pc:sldChg>
      <pc:sldChg chg="addSp delSp modSp add mod setBg">
        <pc:chgData name="Hruška Petr" userId="c02152f1-da67-477a-81ff-e6064803a8ed" providerId="ADAL" clId="{BADC72E9-F23F-4ED2-94C0-2EE05B399C0E}" dt="2026-06-03T14:47:51.199" v="50" actId="26606"/>
        <pc:sldMkLst>
          <pc:docMk/>
          <pc:sldMk cId="1116041916" sldId="358"/>
        </pc:sldMkLst>
        <pc:spChg chg="add del">
          <ac:chgData name="Hruška Petr" userId="c02152f1-da67-477a-81ff-e6064803a8ed" providerId="ADAL" clId="{BADC72E9-F23F-4ED2-94C0-2EE05B399C0E}" dt="2026-06-03T14:47:41.888" v="47" actId="26606"/>
          <ac:spMkLst>
            <pc:docMk/>
            <pc:sldMk cId="1116041916" sldId="358"/>
            <ac:spMk id="7" creationId="{8950AD4C-6AF3-49F8-94E1-DBCAFB39478B}"/>
          </ac:spMkLst>
        </pc:spChg>
        <pc:spChg chg="add del">
          <ac:chgData name="Hruška Petr" userId="c02152f1-da67-477a-81ff-e6064803a8ed" providerId="ADAL" clId="{BADC72E9-F23F-4ED2-94C0-2EE05B399C0E}" dt="2026-06-03T14:47:41.888" v="47" actId="26606"/>
          <ac:spMkLst>
            <pc:docMk/>
            <pc:sldMk cId="1116041916" sldId="358"/>
            <ac:spMk id="9" creationId="{8DBEAE55-3EA1-41D7-A212-5F7D8986C1F2}"/>
          </ac:spMkLst>
        </pc:spChg>
        <pc:spChg chg="add del">
          <ac:chgData name="Hruška Petr" userId="c02152f1-da67-477a-81ff-e6064803a8ed" providerId="ADAL" clId="{BADC72E9-F23F-4ED2-94C0-2EE05B399C0E}" dt="2026-06-03T14:47:41.888" v="47" actId="26606"/>
          <ac:spMkLst>
            <pc:docMk/>
            <pc:sldMk cId="1116041916" sldId="358"/>
            <ac:spMk id="11" creationId="{CFC5F0E7-644F-4101-BE72-12825CF537E7}"/>
          </ac:spMkLst>
        </pc:spChg>
        <pc:spChg chg="add del">
          <ac:chgData name="Hruška Petr" userId="c02152f1-da67-477a-81ff-e6064803a8ed" providerId="ADAL" clId="{BADC72E9-F23F-4ED2-94C0-2EE05B399C0E}" dt="2026-06-03T14:47:41.888" v="47" actId="26606"/>
          <ac:spMkLst>
            <pc:docMk/>
            <pc:sldMk cId="1116041916" sldId="358"/>
            <ac:spMk id="13" creationId="{B1F9B6B4-B0C4-45C6-A086-901C960D03E7}"/>
          </ac:spMkLst>
        </pc:spChg>
        <pc:spChg chg="add del">
          <ac:chgData name="Hruška Petr" userId="c02152f1-da67-477a-81ff-e6064803a8ed" providerId="ADAL" clId="{BADC72E9-F23F-4ED2-94C0-2EE05B399C0E}" dt="2026-06-03T14:47:51.199" v="50" actId="26606"/>
          <ac:spMkLst>
            <pc:docMk/>
            <pc:sldMk cId="1116041916" sldId="358"/>
            <ac:spMk id="18" creationId="{42A4FC2C-047E-45A5-965D-8E1E3BF09BC6}"/>
          </ac:spMkLst>
        </pc:spChg>
        <pc:spChg chg="add">
          <ac:chgData name="Hruška Petr" userId="c02152f1-da67-477a-81ff-e6064803a8ed" providerId="ADAL" clId="{BADC72E9-F23F-4ED2-94C0-2EE05B399C0E}" dt="2026-06-03T14:47:51.199" v="50" actId="26606"/>
          <ac:spMkLst>
            <pc:docMk/>
            <pc:sldMk cId="1116041916" sldId="358"/>
            <ac:spMk id="2055" creationId="{8950AD4C-6AF3-49F8-94E1-DBCAFB39478B}"/>
          </ac:spMkLst>
        </pc:spChg>
        <pc:spChg chg="add">
          <ac:chgData name="Hruška Petr" userId="c02152f1-da67-477a-81ff-e6064803a8ed" providerId="ADAL" clId="{BADC72E9-F23F-4ED2-94C0-2EE05B399C0E}" dt="2026-06-03T14:47:51.199" v="50" actId="26606"/>
          <ac:spMkLst>
            <pc:docMk/>
            <pc:sldMk cId="1116041916" sldId="358"/>
            <ac:spMk id="2057" creationId="{8DBEAE55-3EA1-41D7-A212-5F7D8986C1F2}"/>
          </ac:spMkLst>
        </pc:spChg>
        <pc:spChg chg="add">
          <ac:chgData name="Hruška Petr" userId="c02152f1-da67-477a-81ff-e6064803a8ed" providerId="ADAL" clId="{BADC72E9-F23F-4ED2-94C0-2EE05B399C0E}" dt="2026-06-03T14:47:51.199" v="50" actId="26606"/>
          <ac:spMkLst>
            <pc:docMk/>
            <pc:sldMk cId="1116041916" sldId="358"/>
            <ac:spMk id="2059" creationId="{CFC5F0E7-644F-4101-BE72-12825CF537E7}"/>
          </ac:spMkLst>
        </pc:spChg>
        <pc:spChg chg="add">
          <ac:chgData name="Hruška Petr" userId="c02152f1-da67-477a-81ff-e6064803a8ed" providerId="ADAL" clId="{BADC72E9-F23F-4ED2-94C0-2EE05B399C0E}" dt="2026-06-03T14:47:51.199" v="50" actId="26606"/>
          <ac:spMkLst>
            <pc:docMk/>
            <pc:sldMk cId="1116041916" sldId="358"/>
            <ac:spMk id="2061" creationId="{B1F9B6B4-B0C4-45C6-A086-901C960D03E7}"/>
          </ac:spMkLst>
        </pc:spChg>
        <pc:picChg chg="add del mod">
          <ac:chgData name="Hruška Petr" userId="c02152f1-da67-477a-81ff-e6064803a8ed" providerId="ADAL" clId="{BADC72E9-F23F-4ED2-94C0-2EE05B399C0E}" dt="2026-06-03T14:47:43.368" v="48" actId="478"/>
          <ac:picMkLst>
            <pc:docMk/>
            <pc:sldMk cId="1116041916" sldId="358"/>
            <ac:picMk id="2" creationId="{B872C53C-5F86-80DB-F3C2-64C5F7223ED6}"/>
          </ac:picMkLst>
        </pc:picChg>
        <pc:picChg chg="add mod">
          <ac:chgData name="Hruška Petr" userId="c02152f1-da67-477a-81ff-e6064803a8ed" providerId="ADAL" clId="{BADC72E9-F23F-4ED2-94C0-2EE05B399C0E}" dt="2026-06-03T14:47:51.199" v="50" actId="26606"/>
          <ac:picMkLst>
            <pc:docMk/>
            <pc:sldMk cId="1116041916" sldId="358"/>
            <ac:picMk id="2050" creationId="{CB2C5D90-3D5E-BE30-A604-64B8777F6F50}"/>
          </ac:picMkLst>
        </pc:picChg>
      </pc:sldChg>
      <pc:sldChg chg="addSp modSp add mod setBg">
        <pc:chgData name="Hruška Petr" userId="c02152f1-da67-477a-81ff-e6064803a8ed" providerId="ADAL" clId="{BADC72E9-F23F-4ED2-94C0-2EE05B399C0E}" dt="2026-06-03T14:46:16.719" v="37" actId="26606"/>
        <pc:sldMkLst>
          <pc:docMk/>
          <pc:sldMk cId="3699594899" sldId="359"/>
        </pc:sldMkLst>
        <pc:spChg chg="add">
          <ac:chgData name="Hruška Petr" userId="c02152f1-da67-477a-81ff-e6064803a8ed" providerId="ADAL" clId="{BADC72E9-F23F-4ED2-94C0-2EE05B399C0E}" dt="2026-06-03T14:46:16.719" v="37" actId="26606"/>
          <ac:spMkLst>
            <pc:docMk/>
            <pc:sldMk cId="3699594899" sldId="359"/>
            <ac:spMk id="7" creationId="{8950AD4C-6AF3-49F8-94E1-DBCAFB39478B}"/>
          </ac:spMkLst>
        </pc:spChg>
        <pc:spChg chg="add">
          <ac:chgData name="Hruška Petr" userId="c02152f1-da67-477a-81ff-e6064803a8ed" providerId="ADAL" clId="{BADC72E9-F23F-4ED2-94C0-2EE05B399C0E}" dt="2026-06-03T14:46:16.719" v="37" actId="26606"/>
          <ac:spMkLst>
            <pc:docMk/>
            <pc:sldMk cId="3699594899" sldId="359"/>
            <ac:spMk id="9" creationId="{8DBEAE55-3EA1-41D7-A212-5F7D8986C1F2}"/>
          </ac:spMkLst>
        </pc:spChg>
        <pc:spChg chg="add">
          <ac:chgData name="Hruška Petr" userId="c02152f1-da67-477a-81ff-e6064803a8ed" providerId="ADAL" clId="{BADC72E9-F23F-4ED2-94C0-2EE05B399C0E}" dt="2026-06-03T14:46:16.719" v="37" actId="26606"/>
          <ac:spMkLst>
            <pc:docMk/>
            <pc:sldMk cId="3699594899" sldId="359"/>
            <ac:spMk id="11" creationId="{CFC5F0E7-644F-4101-BE72-12825CF537E7}"/>
          </ac:spMkLst>
        </pc:spChg>
        <pc:spChg chg="add">
          <ac:chgData name="Hruška Petr" userId="c02152f1-da67-477a-81ff-e6064803a8ed" providerId="ADAL" clId="{BADC72E9-F23F-4ED2-94C0-2EE05B399C0E}" dt="2026-06-03T14:46:16.719" v="37" actId="26606"/>
          <ac:spMkLst>
            <pc:docMk/>
            <pc:sldMk cId="3699594899" sldId="359"/>
            <ac:spMk id="13" creationId="{B1F9B6B4-B0C4-45C6-A086-901C960D03E7}"/>
          </ac:spMkLst>
        </pc:spChg>
        <pc:picChg chg="mod">
          <ac:chgData name="Hruška Petr" userId="c02152f1-da67-477a-81ff-e6064803a8ed" providerId="ADAL" clId="{BADC72E9-F23F-4ED2-94C0-2EE05B399C0E}" dt="2026-06-03T14:46:16.719" v="37" actId="26606"/>
          <ac:picMkLst>
            <pc:docMk/>
            <pc:sldMk cId="3699594899" sldId="359"/>
            <ac:picMk id="2" creationId="{C33A95FA-1987-2330-E8D5-109AA61B47F9}"/>
          </ac:picMkLst>
        </pc:picChg>
      </pc:sldChg>
      <pc:sldChg chg="addSp delSp modSp add mod setBg">
        <pc:chgData name="Hruška Petr" userId="c02152f1-da67-477a-81ff-e6064803a8ed" providerId="ADAL" clId="{BADC72E9-F23F-4ED2-94C0-2EE05B399C0E}" dt="2026-06-03T14:48:27.320" v="54" actId="26606"/>
        <pc:sldMkLst>
          <pc:docMk/>
          <pc:sldMk cId="2010972426" sldId="360"/>
        </pc:sldMkLst>
        <pc:spChg chg="add del">
          <ac:chgData name="Hruška Petr" userId="c02152f1-da67-477a-81ff-e6064803a8ed" providerId="ADAL" clId="{BADC72E9-F23F-4ED2-94C0-2EE05B399C0E}" dt="2026-06-03T14:48:22.263" v="51" actId="26606"/>
          <ac:spMkLst>
            <pc:docMk/>
            <pc:sldMk cId="2010972426" sldId="360"/>
            <ac:spMk id="7" creationId="{8950AD4C-6AF3-49F8-94E1-DBCAFB39478B}"/>
          </ac:spMkLst>
        </pc:spChg>
        <pc:spChg chg="add del">
          <ac:chgData name="Hruška Petr" userId="c02152f1-da67-477a-81ff-e6064803a8ed" providerId="ADAL" clId="{BADC72E9-F23F-4ED2-94C0-2EE05B399C0E}" dt="2026-06-03T14:48:22.263" v="51" actId="26606"/>
          <ac:spMkLst>
            <pc:docMk/>
            <pc:sldMk cId="2010972426" sldId="360"/>
            <ac:spMk id="9" creationId="{8DBEAE55-3EA1-41D7-A212-5F7D8986C1F2}"/>
          </ac:spMkLst>
        </pc:spChg>
        <pc:spChg chg="add del">
          <ac:chgData name="Hruška Petr" userId="c02152f1-da67-477a-81ff-e6064803a8ed" providerId="ADAL" clId="{BADC72E9-F23F-4ED2-94C0-2EE05B399C0E}" dt="2026-06-03T14:48:22.263" v="51" actId="26606"/>
          <ac:spMkLst>
            <pc:docMk/>
            <pc:sldMk cId="2010972426" sldId="360"/>
            <ac:spMk id="11" creationId="{CFC5F0E7-644F-4101-BE72-12825CF537E7}"/>
          </ac:spMkLst>
        </pc:spChg>
        <pc:spChg chg="add del">
          <ac:chgData name="Hruška Petr" userId="c02152f1-da67-477a-81ff-e6064803a8ed" providerId="ADAL" clId="{BADC72E9-F23F-4ED2-94C0-2EE05B399C0E}" dt="2026-06-03T14:48:22.263" v="51" actId="26606"/>
          <ac:spMkLst>
            <pc:docMk/>
            <pc:sldMk cId="2010972426" sldId="360"/>
            <ac:spMk id="13" creationId="{B1F9B6B4-B0C4-45C6-A086-901C960D03E7}"/>
          </ac:spMkLst>
        </pc:spChg>
        <pc:spChg chg="add del">
          <ac:chgData name="Hruška Petr" userId="c02152f1-da67-477a-81ff-e6064803a8ed" providerId="ADAL" clId="{BADC72E9-F23F-4ED2-94C0-2EE05B399C0E}" dt="2026-06-03T14:48:27.320" v="54" actId="26606"/>
          <ac:spMkLst>
            <pc:docMk/>
            <pc:sldMk cId="2010972426" sldId="360"/>
            <ac:spMk id="18" creationId="{42A4FC2C-047E-45A5-965D-8E1E3BF09BC6}"/>
          </ac:spMkLst>
        </pc:spChg>
        <pc:spChg chg="add">
          <ac:chgData name="Hruška Petr" userId="c02152f1-da67-477a-81ff-e6064803a8ed" providerId="ADAL" clId="{BADC72E9-F23F-4ED2-94C0-2EE05B399C0E}" dt="2026-06-03T14:48:27.320" v="54" actId="26606"/>
          <ac:spMkLst>
            <pc:docMk/>
            <pc:sldMk cId="2010972426" sldId="360"/>
            <ac:spMk id="3079" creationId="{8950AD4C-6AF3-49F8-94E1-DBCAFB39478B}"/>
          </ac:spMkLst>
        </pc:spChg>
        <pc:spChg chg="add">
          <ac:chgData name="Hruška Petr" userId="c02152f1-da67-477a-81ff-e6064803a8ed" providerId="ADAL" clId="{BADC72E9-F23F-4ED2-94C0-2EE05B399C0E}" dt="2026-06-03T14:48:27.320" v="54" actId="26606"/>
          <ac:spMkLst>
            <pc:docMk/>
            <pc:sldMk cId="2010972426" sldId="360"/>
            <ac:spMk id="3081" creationId="{8DBEAE55-3EA1-41D7-A212-5F7D8986C1F2}"/>
          </ac:spMkLst>
        </pc:spChg>
        <pc:spChg chg="add">
          <ac:chgData name="Hruška Petr" userId="c02152f1-da67-477a-81ff-e6064803a8ed" providerId="ADAL" clId="{BADC72E9-F23F-4ED2-94C0-2EE05B399C0E}" dt="2026-06-03T14:48:27.320" v="54" actId="26606"/>
          <ac:spMkLst>
            <pc:docMk/>
            <pc:sldMk cId="2010972426" sldId="360"/>
            <ac:spMk id="3083" creationId="{CFC5F0E7-644F-4101-BE72-12825CF537E7}"/>
          </ac:spMkLst>
        </pc:spChg>
        <pc:spChg chg="add">
          <ac:chgData name="Hruška Petr" userId="c02152f1-da67-477a-81ff-e6064803a8ed" providerId="ADAL" clId="{BADC72E9-F23F-4ED2-94C0-2EE05B399C0E}" dt="2026-06-03T14:48:27.320" v="54" actId="26606"/>
          <ac:spMkLst>
            <pc:docMk/>
            <pc:sldMk cId="2010972426" sldId="360"/>
            <ac:spMk id="3085" creationId="{B1F9B6B4-B0C4-45C6-A086-901C960D03E7}"/>
          </ac:spMkLst>
        </pc:spChg>
        <pc:picChg chg="del mod">
          <ac:chgData name="Hruška Petr" userId="c02152f1-da67-477a-81ff-e6064803a8ed" providerId="ADAL" clId="{BADC72E9-F23F-4ED2-94C0-2EE05B399C0E}" dt="2026-06-03T14:48:23.775" v="52" actId="478"/>
          <ac:picMkLst>
            <pc:docMk/>
            <pc:sldMk cId="2010972426" sldId="360"/>
            <ac:picMk id="2" creationId="{D97C3D23-7E4F-F4C5-655D-B2EB28D6A5F2}"/>
          </ac:picMkLst>
        </pc:picChg>
        <pc:picChg chg="add mod">
          <ac:chgData name="Hruška Petr" userId="c02152f1-da67-477a-81ff-e6064803a8ed" providerId="ADAL" clId="{BADC72E9-F23F-4ED2-94C0-2EE05B399C0E}" dt="2026-06-03T14:48:27.320" v="54" actId="26606"/>
          <ac:picMkLst>
            <pc:docMk/>
            <pc:sldMk cId="2010972426" sldId="360"/>
            <ac:picMk id="3074" creationId="{7023A3A6-5DA2-0C11-63FA-7CEA59837679}"/>
          </ac:picMkLst>
        </pc:picChg>
      </pc:sldChg>
      <pc:sldChg chg="addSp modSp add mod ord setBg">
        <pc:chgData name="Hruška Petr" userId="c02152f1-da67-477a-81ff-e6064803a8ed" providerId="ADAL" clId="{BADC72E9-F23F-4ED2-94C0-2EE05B399C0E}" dt="2026-06-03T14:51:31.864" v="71"/>
        <pc:sldMkLst>
          <pc:docMk/>
          <pc:sldMk cId="2047889145" sldId="361"/>
        </pc:sldMkLst>
        <pc:spChg chg="add">
          <ac:chgData name="Hruška Petr" userId="c02152f1-da67-477a-81ff-e6064803a8ed" providerId="ADAL" clId="{BADC72E9-F23F-4ED2-94C0-2EE05B399C0E}" dt="2026-06-03T14:45:42.173" v="23" actId="26606"/>
          <ac:spMkLst>
            <pc:docMk/>
            <pc:sldMk cId="2047889145" sldId="361"/>
            <ac:spMk id="7" creationId="{8950AD4C-6AF3-49F8-94E1-DBCAFB39478B}"/>
          </ac:spMkLst>
        </pc:spChg>
        <pc:spChg chg="add">
          <ac:chgData name="Hruška Petr" userId="c02152f1-da67-477a-81ff-e6064803a8ed" providerId="ADAL" clId="{BADC72E9-F23F-4ED2-94C0-2EE05B399C0E}" dt="2026-06-03T14:45:42.173" v="23" actId="26606"/>
          <ac:spMkLst>
            <pc:docMk/>
            <pc:sldMk cId="2047889145" sldId="361"/>
            <ac:spMk id="9" creationId="{8DBEAE55-3EA1-41D7-A212-5F7D8986C1F2}"/>
          </ac:spMkLst>
        </pc:spChg>
        <pc:spChg chg="add">
          <ac:chgData name="Hruška Petr" userId="c02152f1-da67-477a-81ff-e6064803a8ed" providerId="ADAL" clId="{BADC72E9-F23F-4ED2-94C0-2EE05B399C0E}" dt="2026-06-03T14:45:42.173" v="23" actId="26606"/>
          <ac:spMkLst>
            <pc:docMk/>
            <pc:sldMk cId="2047889145" sldId="361"/>
            <ac:spMk id="11" creationId="{CFC5F0E7-644F-4101-BE72-12825CF537E7}"/>
          </ac:spMkLst>
        </pc:spChg>
        <pc:spChg chg="add">
          <ac:chgData name="Hruška Petr" userId="c02152f1-da67-477a-81ff-e6064803a8ed" providerId="ADAL" clId="{BADC72E9-F23F-4ED2-94C0-2EE05B399C0E}" dt="2026-06-03T14:45:42.173" v="23" actId="26606"/>
          <ac:spMkLst>
            <pc:docMk/>
            <pc:sldMk cId="2047889145" sldId="361"/>
            <ac:spMk id="13" creationId="{B1F9B6B4-B0C4-45C6-A086-901C960D03E7}"/>
          </ac:spMkLst>
        </pc:spChg>
        <pc:picChg chg="mod">
          <ac:chgData name="Hruška Petr" userId="c02152f1-da67-477a-81ff-e6064803a8ed" providerId="ADAL" clId="{BADC72E9-F23F-4ED2-94C0-2EE05B399C0E}" dt="2026-06-03T14:45:42.173" v="23" actId="26606"/>
          <ac:picMkLst>
            <pc:docMk/>
            <pc:sldMk cId="2047889145" sldId="361"/>
            <ac:picMk id="2" creationId="{65BD8DC6-0453-07C8-2B1E-4C79A444F7A7}"/>
          </ac:picMkLst>
        </pc:picChg>
      </pc:sldChg>
      <pc:sldChg chg="addSp modSp add mod setBg">
        <pc:chgData name="Hruška Petr" userId="c02152f1-da67-477a-81ff-e6064803a8ed" providerId="ADAL" clId="{BADC72E9-F23F-4ED2-94C0-2EE05B399C0E}" dt="2026-06-03T14:46:28.504" v="40" actId="26606"/>
        <pc:sldMkLst>
          <pc:docMk/>
          <pc:sldMk cId="2682257530" sldId="362"/>
        </pc:sldMkLst>
        <pc:spChg chg="add">
          <ac:chgData name="Hruška Petr" userId="c02152f1-da67-477a-81ff-e6064803a8ed" providerId="ADAL" clId="{BADC72E9-F23F-4ED2-94C0-2EE05B399C0E}" dt="2026-06-03T14:46:28.504" v="40" actId="26606"/>
          <ac:spMkLst>
            <pc:docMk/>
            <pc:sldMk cId="2682257530" sldId="362"/>
            <ac:spMk id="7" creationId="{8950AD4C-6AF3-49F8-94E1-DBCAFB39478B}"/>
          </ac:spMkLst>
        </pc:spChg>
        <pc:spChg chg="add">
          <ac:chgData name="Hruška Petr" userId="c02152f1-da67-477a-81ff-e6064803a8ed" providerId="ADAL" clId="{BADC72E9-F23F-4ED2-94C0-2EE05B399C0E}" dt="2026-06-03T14:46:28.504" v="40" actId="26606"/>
          <ac:spMkLst>
            <pc:docMk/>
            <pc:sldMk cId="2682257530" sldId="362"/>
            <ac:spMk id="9" creationId="{8DBEAE55-3EA1-41D7-A212-5F7D8986C1F2}"/>
          </ac:spMkLst>
        </pc:spChg>
        <pc:spChg chg="add">
          <ac:chgData name="Hruška Petr" userId="c02152f1-da67-477a-81ff-e6064803a8ed" providerId="ADAL" clId="{BADC72E9-F23F-4ED2-94C0-2EE05B399C0E}" dt="2026-06-03T14:46:28.504" v="40" actId="26606"/>
          <ac:spMkLst>
            <pc:docMk/>
            <pc:sldMk cId="2682257530" sldId="362"/>
            <ac:spMk id="11" creationId="{CFC5F0E7-644F-4101-BE72-12825CF537E7}"/>
          </ac:spMkLst>
        </pc:spChg>
        <pc:spChg chg="add">
          <ac:chgData name="Hruška Petr" userId="c02152f1-da67-477a-81ff-e6064803a8ed" providerId="ADAL" clId="{BADC72E9-F23F-4ED2-94C0-2EE05B399C0E}" dt="2026-06-03T14:46:28.504" v="40" actId="26606"/>
          <ac:spMkLst>
            <pc:docMk/>
            <pc:sldMk cId="2682257530" sldId="362"/>
            <ac:spMk id="13" creationId="{B1F9B6B4-B0C4-45C6-A086-901C960D03E7}"/>
          </ac:spMkLst>
        </pc:spChg>
        <pc:picChg chg="mod">
          <ac:chgData name="Hruška Petr" userId="c02152f1-da67-477a-81ff-e6064803a8ed" providerId="ADAL" clId="{BADC72E9-F23F-4ED2-94C0-2EE05B399C0E}" dt="2026-06-03T14:46:28.504" v="40" actId="26606"/>
          <ac:picMkLst>
            <pc:docMk/>
            <pc:sldMk cId="2682257530" sldId="362"/>
            <ac:picMk id="2" creationId="{82AA23E0-3DAD-A1BD-A5F1-5D1358E09F7D}"/>
          </ac:picMkLst>
        </pc:picChg>
      </pc:sldChg>
      <pc:sldChg chg="addSp delSp modSp add del mod setBg">
        <pc:chgData name="Hruška Petr" userId="c02152f1-da67-477a-81ff-e6064803a8ed" providerId="ADAL" clId="{BADC72E9-F23F-4ED2-94C0-2EE05B399C0E}" dt="2026-06-03T14:54:27.741" v="77" actId="47"/>
        <pc:sldMkLst>
          <pc:docMk/>
          <pc:sldMk cId="795869459" sldId="363"/>
        </pc:sldMkLst>
        <pc:spChg chg="add del">
          <ac:chgData name="Hruška Petr" userId="c02152f1-da67-477a-81ff-e6064803a8ed" providerId="ADAL" clId="{BADC72E9-F23F-4ED2-94C0-2EE05B399C0E}" dt="2026-06-03T14:49:25.848" v="55" actId="26606"/>
          <ac:spMkLst>
            <pc:docMk/>
            <pc:sldMk cId="795869459" sldId="363"/>
            <ac:spMk id="7" creationId="{8950AD4C-6AF3-49F8-94E1-DBCAFB39478B}"/>
          </ac:spMkLst>
        </pc:spChg>
        <pc:spChg chg="add del">
          <ac:chgData name="Hruška Petr" userId="c02152f1-da67-477a-81ff-e6064803a8ed" providerId="ADAL" clId="{BADC72E9-F23F-4ED2-94C0-2EE05B399C0E}" dt="2026-06-03T14:49:25.848" v="55" actId="26606"/>
          <ac:spMkLst>
            <pc:docMk/>
            <pc:sldMk cId="795869459" sldId="363"/>
            <ac:spMk id="9" creationId="{8DBEAE55-3EA1-41D7-A212-5F7D8986C1F2}"/>
          </ac:spMkLst>
        </pc:spChg>
        <pc:spChg chg="add del">
          <ac:chgData name="Hruška Petr" userId="c02152f1-da67-477a-81ff-e6064803a8ed" providerId="ADAL" clId="{BADC72E9-F23F-4ED2-94C0-2EE05B399C0E}" dt="2026-06-03T14:49:25.848" v="55" actId="26606"/>
          <ac:spMkLst>
            <pc:docMk/>
            <pc:sldMk cId="795869459" sldId="363"/>
            <ac:spMk id="11" creationId="{CFC5F0E7-644F-4101-BE72-12825CF537E7}"/>
          </ac:spMkLst>
        </pc:spChg>
        <pc:spChg chg="add del">
          <ac:chgData name="Hruška Petr" userId="c02152f1-da67-477a-81ff-e6064803a8ed" providerId="ADAL" clId="{BADC72E9-F23F-4ED2-94C0-2EE05B399C0E}" dt="2026-06-03T14:49:25.848" v="55" actId="26606"/>
          <ac:spMkLst>
            <pc:docMk/>
            <pc:sldMk cId="795869459" sldId="363"/>
            <ac:spMk id="13" creationId="{B1F9B6B4-B0C4-45C6-A086-901C960D03E7}"/>
          </ac:spMkLst>
        </pc:spChg>
        <pc:spChg chg="add del">
          <ac:chgData name="Hruška Petr" userId="c02152f1-da67-477a-81ff-e6064803a8ed" providerId="ADAL" clId="{BADC72E9-F23F-4ED2-94C0-2EE05B399C0E}" dt="2026-06-03T14:49:37.111" v="58" actId="26606"/>
          <ac:spMkLst>
            <pc:docMk/>
            <pc:sldMk cId="795869459" sldId="363"/>
            <ac:spMk id="18" creationId="{42A4FC2C-047E-45A5-965D-8E1E3BF09BC6}"/>
          </ac:spMkLst>
        </pc:spChg>
        <pc:spChg chg="add">
          <ac:chgData name="Hruška Petr" userId="c02152f1-da67-477a-81ff-e6064803a8ed" providerId="ADAL" clId="{BADC72E9-F23F-4ED2-94C0-2EE05B399C0E}" dt="2026-06-03T14:49:37.111" v="58" actId="26606"/>
          <ac:spMkLst>
            <pc:docMk/>
            <pc:sldMk cId="795869459" sldId="363"/>
            <ac:spMk id="4103" creationId="{8950AD4C-6AF3-49F8-94E1-DBCAFB39478B}"/>
          </ac:spMkLst>
        </pc:spChg>
        <pc:spChg chg="add">
          <ac:chgData name="Hruška Petr" userId="c02152f1-da67-477a-81ff-e6064803a8ed" providerId="ADAL" clId="{BADC72E9-F23F-4ED2-94C0-2EE05B399C0E}" dt="2026-06-03T14:49:37.111" v="58" actId="26606"/>
          <ac:spMkLst>
            <pc:docMk/>
            <pc:sldMk cId="795869459" sldId="363"/>
            <ac:spMk id="4105" creationId="{8DBEAE55-3EA1-41D7-A212-5F7D8986C1F2}"/>
          </ac:spMkLst>
        </pc:spChg>
        <pc:spChg chg="add">
          <ac:chgData name="Hruška Petr" userId="c02152f1-da67-477a-81ff-e6064803a8ed" providerId="ADAL" clId="{BADC72E9-F23F-4ED2-94C0-2EE05B399C0E}" dt="2026-06-03T14:49:37.111" v="58" actId="26606"/>
          <ac:spMkLst>
            <pc:docMk/>
            <pc:sldMk cId="795869459" sldId="363"/>
            <ac:spMk id="4107" creationId="{CFC5F0E7-644F-4101-BE72-12825CF537E7}"/>
          </ac:spMkLst>
        </pc:spChg>
        <pc:spChg chg="add">
          <ac:chgData name="Hruška Petr" userId="c02152f1-da67-477a-81ff-e6064803a8ed" providerId="ADAL" clId="{BADC72E9-F23F-4ED2-94C0-2EE05B399C0E}" dt="2026-06-03T14:49:37.111" v="58" actId="26606"/>
          <ac:spMkLst>
            <pc:docMk/>
            <pc:sldMk cId="795869459" sldId="363"/>
            <ac:spMk id="4109" creationId="{B1F9B6B4-B0C4-45C6-A086-901C960D03E7}"/>
          </ac:spMkLst>
        </pc:spChg>
        <pc:picChg chg="del mod">
          <ac:chgData name="Hruška Petr" userId="c02152f1-da67-477a-81ff-e6064803a8ed" providerId="ADAL" clId="{BADC72E9-F23F-4ED2-94C0-2EE05B399C0E}" dt="2026-06-03T14:49:27.612" v="56" actId="478"/>
          <ac:picMkLst>
            <pc:docMk/>
            <pc:sldMk cId="795869459" sldId="363"/>
            <ac:picMk id="2" creationId="{6C261589-05D3-45D4-D407-1D87C7E4042D}"/>
          </ac:picMkLst>
        </pc:picChg>
        <pc:picChg chg="add mod">
          <ac:chgData name="Hruška Petr" userId="c02152f1-da67-477a-81ff-e6064803a8ed" providerId="ADAL" clId="{BADC72E9-F23F-4ED2-94C0-2EE05B399C0E}" dt="2026-06-03T14:49:37.111" v="58" actId="26606"/>
          <ac:picMkLst>
            <pc:docMk/>
            <pc:sldMk cId="795869459" sldId="363"/>
            <ac:picMk id="4098" creationId="{FF209D1D-1A2D-E224-EB07-D6A3FB6AFDFD}"/>
          </ac:picMkLst>
        </pc:picChg>
      </pc:sldChg>
      <pc:sldChg chg="addSp delSp modSp add mod ord setBg">
        <pc:chgData name="Hruška Petr" userId="c02152f1-da67-477a-81ff-e6064803a8ed" providerId="ADAL" clId="{BADC72E9-F23F-4ED2-94C0-2EE05B399C0E}" dt="2026-06-03T14:51:34.335" v="73"/>
        <pc:sldMkLst>
          <pc:docMk/>
          <pc:sldMk cId="1434877458" sldId="364"/>
        </pc:sldMkLst>
        <pc:spChg chg="add del">
          <ac:chgData name="Hruška Petr" userId="c02152f1-da67-477a-81ff-e6064803a8ed" providerId="ADAL" clId="{BADC72E9-F23F-4ED2-94C0-2EE05B399C0E}" dt="2026-06-03T14:45:11.039" v="18" actId="26606"/>
          <ac:spMkLst>
            <pc:docMk/>
            <pc:sldMk cId="1434877458" sldId="364"/>
            <ac:spMk id="1031" creationId="{8950AD4C-6AF3-49F8-94E1-DBCAFB39478B}"/>
          </ac:spMkLst>
        </pc:spChg>
        <pc:spChg chg="add del">
          <ac:chgData name="Hruška Petr" userId="c02152f1-da67-477a-81ff-e6064803a8ed" providerId="ADAL" clId="{BADC72E9-F23F-4ED2-94C0-2EE05B399C0E}" dt="2026-06-03T14:45:11.039" v="18" actId="26606"/>
          <ac:spMkLst>
            <pc:docMk/>
            <pc:sldMk cId="1434877458" sldId="364"/>
            <ac:spMk id="1033" creationId="{8DBEAE55-3EA1-41D7-A212-5F7D8986C1F2}"/>
          </ac:spMkLst>
        </pc:spChg>
        <pc:spChg chg="add del">
          <ac:chgData name="Hruška Petr" userId="c02152f1-da67-477a-81ff-e6064803a8ed" providerId="ADAL" clId="{BADC72E9-F23F-4ED2-94C0-2EE05B399C0E}" dt="2026-06-03T14:45:11.039" v="18" actId="26606"/>
          <ac:spMkLst>
            <pc:docMk/>
            <pc:sldMk cId="1434877458" sldId="364"/>
            <ac:spMk id="1035" creationId="{CFC5F0E7-644F-4101-BE72-12825CF537E7}"/>
          </ac:spMkLst>
        </pc:spChg>
        <pc:spChg chg="add del">
          <ac:chgData name="Hruška Petr" userId="c02152f1-da67-477a-81ff-e6064803a8ed" providerId="ADAL" clId="{BADC72E9-F23F-4ED2-94C0-2EE05B399C0E}" dt="2026-06-03T14:45:11.039" v="18" actId="26606"/>
          <ac:spMkLst>
            <pc:docMk/>
            <pc:sldMk cId="1434877458" sldId="364"/>
            <ac:spMk id="1037" creationId="{B1F9B6B4-B0C4-45C6-A086-901C960D03E7}"/>
          </ac:spMkLst>
        </pc:spChg>
        <pc:spChg chg="add del">
          <ac:chgData name="Hruška Petr" userId="c02152f1-da67-477a-81ff-e6064803a8ed" providerId="ADAL" clId="{BADC72E9-F23F-4ED2-94C0-2EE05B399C0E}" dt="2026-06-03T14:45:26.584" v="20" actId="26606"/>
          <ac:spMkLst>
            <pc:docMk/>
            <pc:sldMk cId="1434877458" sldId="364"/>
            <ac:spMk id="1039" creationId="{5D9FC6AC-4A12-4825-8ABE-0732B8EF4D16}"/>
          </ac:spMkLst>
        </pc:spChg>
        <pc:spChg chg="add">
          <ac:chgData name="Hruška Petr" userId="c02152f1-da67-477a-81ff-e6064803a8ed" providerId="ADAL" clId="{BADC72E9-F23F-4ED2-94C0-2EE05B399C0E}" dt="2026-06-03T14:45:26.584" v="21" actId="26606"/>
          <ac:spMkLst>
            <pc:docMk/>
            <pc:sldMk cId="1434877458" sldId="364"/>
            <ac:spMk id="1041" creationId="{8950AD4C-6AF3-49F8-94E1-DBCAFB39478B}"/>
          </ac:spMkLst>
        </pc:spChg>
        <pc:spChg chg="add">
          <ac:chgData name="Hruška Petr" userId="c02152f1-da67-477a-81ff-e6064803a8ed" providerId="ADAL" clId="{BADC72E9-F23F-4ED2-94C0-2EE05B399C0E}" dt="2026-06-03T14:45:26.584" v="21" actId="26606"/>
          <ac:spMkLst>
            <pc:docMk/>
            <pc:sldMk cId="1434877458" sldId="364"/>
            <ac:spMk id="1042" creationId="{8DBEAE55-3EA1-41D7-A212-5F7D8986C1F2}"/>
          </ac:spMkLst>
        </pc:spChg>
        <pc:spChg chg="add">
          <ac:chgData name="Hruška Petr" userId="c02152f1-da67-477a-81ff-e6064803a8ed" providerId="ADAL" clId="{BADC72E9-F23F-4ED2-94C0-2EE05B399C0E}" dt="2026-06-03T14:45:26.584" v="21" actId="26606"/>
          <ac:spMkLst>
            <pc:docMk/>
            <pc:sldMk cId="1434877458" sldId="364"/>
            <ac:spMk id="1043" creationId="{CFC5F0E7-644F-4101-BE72-12825CF537E7}"/>
          </ac:spMkLst>
        </pc:spChg>
        <pc:spChg chg="add">
          <ac:chgData name="Hruška Petr" userId="c02152f1-da67-477a-81ff-e6064803a8ed" providerId="ADAL" clId="{BADC72E9-F23F-4ED2-94C0-2EE05B399C0E}" dt="2026-06-03T14:45:26.584" v="21" actId="26606"/>
          <ac:spMkLst>
            <pc:docMk/>
            <pc:sldMk cId="1434877458" sldId="364"/>
            <ac:spMk id="1044" creationId="{B1F9B6B4-B0C4-45C6-A086-901C960D03E7}"/>
          </ac:spMkLst>
        </pc:spChg>
        <pc:picChg chg="del">
          <ac:chgData name="Hruška Petr" userId="c02152f1-da67-477a-81ff-e6064803a8ed" providerId="ADAL" clId="{BADC72E9-F23F-4ED2-94C0-2EE05B399C0E}" dt="2026-06-03T14:44:50.301" v="15" actId="478"/>
          <ac:picMkLst>
            <pc:docMk/>
            <pc:sldMk cId="1434877458" sldId="364"/>
            <ac:picMk id="2" creationId="{AA1E845D-3A99-C423-BDDE-FA571889A826}"/>
          </ac:picMkLst>
        </pc:picChg>
        <pc:picChg chg="add mod">
          <ac:chgData name="Hruška Petr" userId="c02152f1-da67-477a-81ff-e6064803a8ed" providerId="ADAL" clId="{BADC72E9-F23F-4ED2-94C0-2EE05B399C0E}" dt="2026-06-03T14:45:26.584" v="21" actId="26606"/>
          <ac:picMkLst>
            <pc:docMk/>
            <pc:sldMk cId="1434877458" sldId="364"/>
            <ac:picMk id="1026" creationId="{4056A9F5-96C8-371F-6BB6-0BD08DE894B4}"/>
          </ac:picMkLst>
        </pc:picChg>
      </pc:sldChg>
      <pc:sldChg chg="addSp modSp add mod ord setBg">
        <pc:chgData name="Hruška Petr" userId="c02152f1-da67-477a-81ff-e6064803a8ed" providerId="ADAL" clId="{BADC72E9-F23F-4ED2-94C0-2EE05B399C0E}" dt="2026-06-03T14:50:53.058" v="67"/>
        <pc:sldMkLst>
          <pc:docMk/>
          <pc:sldMk cId="1287161056" sldId="365"/>
        </pc:sldMkLst>
        <pc:spChg chg="add">
          <ac:chgData name="Hruška Petr" userId="c02152f1-da67-477a-81ff-e6064803a8ed" providerId="ADAL" clId="{BADC72E9-F23F-4ED2-94C0-2EE05B399C0E}" dt="2026-06-03T14:46:47.313" v="44" actId="26606"/>
          <ac:spMkLst>
            <pc:docMk/>
            <pc:sldMk cId="1287161056" sldId="365"/>
            <ac:spMk id="7" creationId="{8950AD4C-6AF3-49F8-94E1-DBCAFB39478B}"/>
          </ac:spMkLst>
        </pc:spChg>
        <pc:spChg chg="add">
          <ac:chgData name="Hruška Petr" userId="c02152f1-da67-477a-81ff-e6064803a8ed" providerId="ADAL" clId="{BADC72E9-F23F-4ED2-94C0-2EE05B399C0E}" dt="2026-06-03T14:46:47.313" v="44" actId="26606"/>
          <ac:spMkLst>
            <pc:docMk/>
            <pc:sldMk cId="1287161056" sldId="365"/>
            <ac:spMk id="9" creationId="{8DBEAE55-3EA1-41D7-A212-5F7D8986C1F2}"/>
          </ac:spMkLst>
        </pc:spChg>
        <pc:spChg chg="add">
          <ac:chgData name="Hruška Petr" userId="c02152f1-da67-477a-81ff-e6064803a8ed" providerId="ADAL" clId="{BADC72E9-F23F-4ED2-94C0-2EE05B399C0E}" dt="2026-06-03T14:46:47.313" v="44" actId="26606"/>
          <ac:spMkLst>
            <pc:docMk/>
            <pc:sldMk cId="1287161056" sldId="365"/>
            <ac:spMk id="11" creationId="{CFC5F0E7-644F-4101-BE72-12825CF537E7}"/>
          </ac:spMkLst>
        </pc:spChg>
        <pc:spChg chg="add">
          <ac:chgData name="Hruška Petr" userId="c02152f1-da67-477a-81ff-e6064803a8ed" providerId="ADAL" clId="{BADC72E9-F23F-4ED2-94C0-2EE05B399C0E}" dt="2026-06-03T14:46:47.313" v="44" actId="26606"/>
          <ac:spMkLst>
            <pc:docMk/>
            <pc:sldMk cId="1287161056" sldId="365"/>
            <ac:spMk id="13" creationId="{B1F9B6B4-B0C4-45C6-A086-901C960D03E7}"/>
          </ac:spMkLst>
        </pc:spChg>
        <pc:picChg chg="mod">
          <ac:chgData name="Hruška Petr" userId="c02152f1-da67-477a-81ff-e6064803a8ed" providerId="ADAL" clId="{BADC72E9-F23F-4ED2-94C0-2EE05B399C0E}" dt="2026-06-03T14:46:47.313" v="44" actId="26606"/>
          <ac:picMkLst>
            <pc:docMk/>
            <pc:sldMk cId="1287161056" sldId="365"/>
            <ac:picMk id="2" creationId="{BB2357C3-99BC-E667-F6FA-DAEBE9AB5F12}"/>
          </ac:picMkLst>
        </pc:picChg>
      </pc:sldChg>
      <pc:sldChg chg="addSp modSp new mod ord setBg">
        <pc:chgData name="Hruška Petr" userId="c02152f1-da67-477a-81ff-e6064803a8ed" providerId="ADAL" clId="{BADC72E9-F23F-4ED2-94C0-2EE05B399C0E}" dt="2026-06-03T14:50:55.928" v="69"/>
        <pc:sldMkLst>
          <pc:docMk/>
          <pc:sldMk cId="1512278303" sldId="366"/>
        </pc:sldMkLst>
        <pc:spChg chg="add">
          <ac:chgData name="Hruška Petr" userId="c02152f1-da67-477a-81ff-e6064803a8ed" providerId="ADAL" clId="{BADC72E9-F23F-4ED2-94C0-2EE05B399C0E}" dt="2026-06-03T14:50:40.902" v="65" actId="26606"/>
          <ac:spMkLst>
            <pc:docMk/>
            <pc:sldMk cId="1512278303" sldId="366"/>
            <ac:spMk id="6151" creationId="{8950AD4C-6AF3-49F8-94E1-DBCAFB39478B}"/>
          </ac:spMkLst>
        </pc:spChg>
        <pc:spChg chg="add">
          <ac:chgData name="Hruška Petr" userId="c02152f1-da67-477a-81ff-e6064803a8ed" providerId="ADAL" clId="{BADC72E9-F23F-4ED2-94C0-2EE05B399C0E}" dt="2026-06-03T14:50:40.902" v="65" actId="26606"/>
          <ac:spMkLst>
            <pc:docMk/>
            <pc:sldMk cId="1512278303" sldId="366"/>
            <ac:spMk id="6153" creationId="{8DBEAE55-3EA1-41D7-A212-5F7D8986C1F2}"/>
          </ac:spMkLst>
        </pc:spChg>
        <pc:spChg chg="add">
          <ac:chgData name="Hruška Petr" userId="c02152f1-da67-477a-81ff-e6064803a8ed" providerId="ADAL" clId="{BADC72E9-F23F-4ED2-94C0-2EE05B399C0E}" dt="2026-06-03T14:50:40.902" v="65" actId="26606"/>
          <ac:spMkLst>
            <pc:docMk/>
            <pc:sldMk cId="1512278303" sldId="366"/>
            <ac:spMk id="6155" creationId="{CFC5F0E7-644F-4101-BE72-12825CF537E7}"/>
          </ac:spMkLst>
        </pc:spChg>
        <pc:spChg chg="add">
          <ac:chgData name="Hruška Petr" userId="c02152f1-da67-477a-81ff-e6064803a8ed" providerId="ADAL" clId="{BADC72E9-F23F-4ED2-94C0-2EE05B399C0E}" dt="2026-06-03T14:50:40.902" v="65" actId="26606"/>
          <ac:spMkLst>
            <pc:docMk/>
            <pc:sldMk cId="1512278303" sldId="366"/>
            <ac:spMk id="6157" creationId="{B1F9B6B4-B0C4-45C6-A086-901C960D03E7}"/>
          </ac:spMkLst>
        </pc:spChg>
        <pc:picChg chg="add mod">
          <ac:chgData name="Hruška Petr" userId="c02152f1-da67-477a-81ff-e6064803a8ed" providerId="ADAL" clId="{BADC72E9-F23F-4ED2-94C0-2EE05B399C0E}" dt="2026-06-03T14:50:40.902" v="65" actId="26606"/>
          <ac:picMkLst>
            <pc:docMk/>
            <pc:sldMk cId="1512278303" sldId="366"/>
            <ac:picMk id="6146" creationId="{138CF8D6-B479-1F27-9AEB-D2E55E37AA03}"/>
          </ac:picMkLst>
        </pc:picChg>
      </pc:sldChg>
      <pc:sldChg chg="addSp modSp new mod setBg">
        <pc:chgData name="Hruška Petr" userId="c02152f1-da67-477a-81ff-e6064803a8ed" providerId="ADAL" clId="{BADC72E9-F23F-4ED2-94C0-2EE05B399C0E}" dt="2026-06-03T14:54:22.453" v="76" actId="26606"/>
        <pc:sldMkLst>
          <pc:docMk/>
          <pc:sldMk cId="341206874" sldId="367"/>
        </pc:sldMkLst>
        <pc:spChg chg="add">
          <ac:chgData name="Hruška Petr" userId="c02152f1-da67-477a-81ff-e6064803a8ed" providerId="ADAL" clId="{BADC72E9-F23F-4ED2-94C0-2EE05B399C0E}" dt="2026-06-03T14:54:22.453" v="76" actId="26606"/>
          <ac:spMkLst>
            <pc:docMk/>
            <pc:sldMk cId="341206874" sldId="367"/>
            <ac:spMk id="7175" creationId="{8950AD4C-6AF3-49F8-94E1-DBCAFB39478B}"/>
          </ac:spMkLst>
        </pc:spChg>
        <pc:spChg chg="add">
          <ac:chgData name="Hruška Petr" userId="c02152f1-da67-477a-81ff-e6064803a8ed" providerId="ADAL" clId="{BADC72E9-F23F-4ED2-94C0-2EE05B399C0E}" dt="2026-06-03T14:54:22.453" v="76" actId="26606"/>
          <ac:spMkLst>
            <pc:docMk/>
            <pc:sldMk cId="341206874" sldId="367"/>
            <ac:spMk id="7177" creationId="{8DBEAE55-3EA1-41D7-A212-5F7D8986C1F2}"/>
          </ac:spMkLst>
        </pc:spChg>
        <pc:spChg chg="add">
          <ac:chgData name="Hruška Petr" userId="c02152f1-da67-477a-81ff-e6064803a8ed" providerId="ADAL" clId="{BADC72E9-F23F-4ED2-94C0-2EE05B399C0E}" dt="2026-06-03T14:54:22.453" v="76" actId="26606"/>
          <ac:spMkLst>
            <pc:docMk/>
            <pc:sldMk cId="341206874" sldId="367"/>
            <ac:spMk id="7179" creationId="{CFC5F0E7-644F-4101-BE72-12825CF537E7}"/>
          </ac:spMkLst>
        </pc:spChg>
        <pc:spChg chg="add">
          <ac:chgData name="Hruška Petr" userId="c02152f1-da67-477a-81ff-e6064803a8ed" providerId="ADAL" clId="{BADC72E9-F23F-4ED2-94C0-2EE05B399C0E}" dt="2026-06-03T14:54:22.453" v="76" actId="26606"/>
          <ac:spMkLst>
            <pc:docMk/>
            <pc:sldMk cId="341206874" sldId="367"/>
            <ac:spMk id="7181" creationId="{B1F9B6B4-B0C4-45C6-A086-901C960D03E7}"/>
          </ac:spMkLst>
        </pc:spChg>
        <pc:picChg chg="add mod">
          <ac:chgData name="Hruška Petr" userId="c02152f1-da67-477a-81ff-e6064803a8ed" providerId="ADAL" clId="{BADC72E9-F23F-4ED2-94C0-2EE05B399C0E}" dt="2026-06-03T14:54:22.453" v="76" actId="26606"/>
          <ac:picMkLst>
            <pc:docMk/>
            <pc:sldMk cId="341206874" sldId="367"/>
            <ac:picMk id="7170" creationId="{9CF8F714-787A-8298-BED1-C71A2124B2F7}"/>
          </ac:picMkLst>
        </pc:picChg>
      </pc:sldChg>
      <pc:sldChg chg="addSp modSp new mod setBg">
        <pc:chgData name="Hruška Petr" userId="c02152f1-da67-477a-81ff-e6064803a8ed" providerId="ADAL" clId="{BADC72E9-F23F-4ED2-94C0-2EE05B399C0E}" dt="2026-06-03T14:56:06.120" v="82" actId="26606"/>
        <pc:sldMkLst>
          <pc:docMk/>
          <pc:sldMk cId="750323080" sldId="368"/>
        </pc:sldMkLst>
        <pc:spChg chg="add">
          <ac:chgData name="Hruška Petr" userId="c02152f1-da67-477a-81ff-e6064803a8ed" providerId="ADAL" clId="{BADC72E9-F23F-4ED2-94C0-2EE05B399C0E}" dt="2026-06-03T14:56:06.120" v="82" actId="26606"/>
          <ac:spMkLst>
            <pc:docMk/>
            <pc:sldMk cId="750323080" sldId="368"/>
            <ac:spMk id="8199" creationId="{8950AD4C-6AF3-49F8-94E1-DBCAFB39478B}"/>
          </ac:spMkLst>
        </pc:spChg>
        <pc:spChg chg="add">
          <ac:chgData name="Hruška Petr" userId="c02152f1-da67-477a-81ff-e6064803a8ed" providerId="ADAL" clId="{BADC72E9-F23F-4ED2-94C0-2EE05B399C0E}" dt="2026-06-03T14:56:06.120" v="82" actId="26606"/>
          <ac:spMkLst>
            <pc:docMk/>
            <pc:sldMk cId="750323080" sldId="368"/>
            <ac:spMk id="8201" creationId="{8DBEAE55-3EA1-41D7-A212-5F7D8986C1F2}"/>
          </ac:spMkLst>
        </pc:spChg>
        <pc:spChg chg="add">
          <ac:chgData name="Hruška Petr" userId="c02152f1-da67-477a-81ff-e6064803a8ed" providerId="ADAL" clId="{BADC72E9-F23F-4ED2-94C0-2EE05B399C0E}" dt="2026-06-03T14:56:06.120" v="82" actId="26606"/>
          <ac:spMkLst>
            <pc:docMk/>
            <pc:sldMk cId="750323080" sldId="368"/>
            <ac:spMk id="8203" creationId="{CFC5F0E7-644F-4101-BE72-12825CF537E7}"/>
          </ac:spMkLst>
        </pc:spChg>
        <pc:spChg chg="add">
          <ac:chgData name="Hruška Petr" userId="c02152f1-da67-477a-81ff-e6064803a8ed" providerId="ADAL" clId="{BADC72E9-F23F-4ED2-94C0-2EE05B399C0E}" dt="2026-06-03T14:56:06.120" v="82" actId="26606"/>
          <ac:spMkLst>
            <pc:docMk/>
            <pc:sldMk cId="750323080" sldId="368"/>
            <ac:spMk id="8205" creationId="{B1F9B6B4-B0C4-45C6-A086-901C960D03E7}"/>
          </ac:spMkLst>
        </pc:spChg>
        <pc:picChg chg="add mod">
          <ac:chgData name="Hruška Petr" userId="c02152f1-da67-477a-81ff-e6064803a8ed" providerId="ADAL" clId="{BADC72E9-F23F-4ED2-94C0-2EE05B399C0E}" dt="2026-06-03T14:56:06.120" v="82" actId="26606"/>
          <ac:picMkLst>
            <pc:docMk/>
            <pc:sldMk cId="750323080" sldId="368"/>
            <ac:picMk id="8194" creationId="{DF53F998-3F39-1C0C-36CF-74ED43A7D9E8}"/>
          </ac:picMkLst>
        </pc:picChg>
      </pc:sldChg>
    </pc:docChg>
  </pc:docChgLst>
  <pc:docChgLst>
    <pc:chgData name="Hruška Petr" userId="c02152f1-da67-477a-81ff-e6064803a8ed" providerId="ADAL" clId="{68D5F2C5-E3D5-440F-A45B-F46277649D0A}"/>
    <pc:docChg chg="undo redo custSel addSld delSld modSld sldOrd">
      <pc:chgData name="Hruška Petr" userId="c02152f1-da67-477a-81ff-e6064803a8ed" providerId="ADAL" clId="{68D5F2C5-E3D5-440F-A45B-F46277649D0A}" dt="2026-05-24T06:01:33.590" v="493" actId="20577"/>
      <pc:docMkLst>
        <pc:docMk/>
      </pc:docMkLst>
      <pc:sldChg chg="addSp delSp modSp mod">
        <pc:chgData name="Hruška Petr" userId="c02152f1-da67-477a-81ff-e6064803a8ed" providerId="ADAL" clId="{68D5F2C5-E3D5-440F-A45B-F46277649D0A}" dt="2026-05-23T23:29:50.090" v="408" actId="2085"/>
        <pc:sldMkLst>
          <pc:docMk/>
          <pc:sldMk cId="0" sldId="257"/>
        </pc:sldMkLst>
        <pc:spChg chg="add mod">
          <ac:chgData name="Hruška Petr" userId="c02152f1-da67-477a-81ff-e6064803a8ed" providerId="ADAL" clId="{68D5F2C5-E3D5-440F-A45B-F46277649D0A}" dt="2026-05-23T23:29:50.090" v="408" actId="2085"/>
          <ac:spMkLst>
            <pc:docMk/>
            <pc:sldMk cId="0" sldId="257"/>
            <ac:spMk id="2" creationId="{8C7E2BDF-4AA1-9F1A-A53D-CBFF74188E69}"/>
          </ac:spMkLst>
        </pc:spChg>
        <pc:spChg chg="add mod">
          <ac:chgData name="Hruška Petr" userId="c02152f1-da67-477a-81ff-e6064803a8ed" providerId="ADAL" clId="{68D5F2C5-E3D5-440F-A45B-F46277649D0A}" dt="2026-05-15T11:08:36.412" v="93" actId="1076"/>
          <ac:spMkLst>
            <pc:docMk/>
            <pc:sldMk cId="0" sldId="257"/>
            <ac:spMk id="5" creationId="{92E669AF-EA4B-A7BA-DA98-F8AA44B32547}"/>
          </ac:spMkLst>
        </pc:spChg>
        <pc:spChg chg="add mod">
          <ac:chgData name="Hruška Petr" userId="c02152f1-da67-477a-81ff-e6064803a8ed" providerId="ADAL" clId="{68D5F2C5-E3D5-440F-A45B-F46277649D0A}" dt="2026-05-15T11:09:41.588" v="102" actId="14100"/>
          <ac:spMkLst>
            <pc:docMk/>
            <pc:sldMk cId="0" sldId="257"/>
            <ac:spMk id="8" creationId="{6D2D8E9C-1EF8-D4A9-0F25-FCB3AF4775F2}"/>
          </ac:spMkLst>
        </pc:spChg>
        <pc:spChg chg="add mod">
          <ac:chgData name="Hruška Petr" userId="c02152f1-da67-477a-81ff-e6064803a8ed" providerId="ADAL" clId="{68D5F2C5-E3D5-440F-A45B-F46277649D0A}" dt="2026-05-15T12:11:21.136" v="282" actId="14100"/>
          <ac:spMkLst>
            <pc:docMk/>
            <pc:sldMk cId="0" sldId="257"/>
            <ac:spMk id="13" creationId="{BF5C72FF-DE95-FCF2-14C9-A5C0D4357F0B}"/>
          </ac:spMkLst>
        </pc:spChg>
        <pc:picChg chg="add mod">
          <ac:chgData name="Hruška Petr" userId="c02152f1-da67-477a-81ff-e6064803a8ed" providerId="ADAL" clId="{68D5F2C5-E3D5-440F-A45B-F46277649D0A}" dt="2026-05-15T12:10:59.746" v="279" actId="1076"/>
          <ac:picMkLst>
            <pc:docMk/>
            <pc:sldMk cId="0" sldId="257"/>
            <ac:picMk id="12" creationId="{D741C8AD-9337-F1BA-B0A5-0D8CDE4E6F06}"/>
          </ac:picMkLst>
        </pc:picChg>
      </pc:sldChg>
      <pc:sldChg chg="addSp delSp modSp mod">
        <pc:chgData name="Hruška Petr" userId="c02152f1-da67-477a-81ff-e6064803a8ed" providerId="ADAL" clId="{68D5F2C5-E3D5-440F-A45B-F46277649D0A}" dt="2026-05-23T23:49:17.552" v="442" actId="14100"/>
        <pc:sldMkLst>
          <pc:docMk/>
          <pc:sldMk cId="0" sldId="260"/>
        </pc:sldMkLst>
        <pc:picChg chg="add mod modCrop">
          <ac:chgData name="Hruška Petr" userId="c02152f1-da67-477a-81ff-e6064803a8ed" providerId="ADAL" clId="{68D5F2C5-E3D5-440F-A45B-F46277649D0A}" dt="2026-05-23T23:49:17.552" v="442" actId="14100"/>
          <ac:picMkLst>
            <pc:docMk/>
            <pc:sldMk cId="0" sldId="260"/>
            <ac:picMk id="4" creationId="{B31B807F-3F50-1358-5FD1-DC768A59E23D}"/>
          </ac:picMkLst>
        </pc:picChg>
      </pc:sldChg>
      <pc:sldChg chg="addSp delSp modSp mod">
        <pc:chgData name="Hruška Petr" userId="c02152f1-da67-477a-81ff-e6064803a8ed" providerId="ADAL" clId="{68D5F2C5-E3D5-440F-A45B-F46277649D0A}" dt="2026-05-15T12:04:18.349" v="262" actId="14100"/>
        <pc:sldMkLst>
          <pc:docMk/>
          <pc:sldMk cId="0" sldId="261"/>
        </pc:sldMkLst>
        <pc:picChg chg="add mod">
          <ac:chgData name="Hruška Petr" userId="c02152f1-da67-477a-81ff-e6064803a8ed" providerId="ADAL" clId="{68D5F2C5-E3D5-440F-A45B-F46277649D0A}" dt="2026-05-15T12:04:18.349" v="262" actId="14100"/>
          <ac:picMkLst>
            <pc:docMk/>
            <pc:sldMk cId="0" sldId="261"/>
            <ac:picMk id="7" creationId="{178059DF-1E27-DAF9-BA99-8AE95B4B68FF}"/>
          </ac:picMkLst>
        </pc:picChg>
      </pc:sldChg>
      <pc:sldChg chg="addSp delSp modSp mod">
        <pc:chgData name="Hruška Petr" userId="c02152f1-da67-477a-81ff-e6064803a8ed" providerId="ADAL" clId="{68D5F2C5-E3D5-440F-A45B-F46277649D0A}" dt="2026-05-15T11:19:06.950" v="181" actId="14100"/>
        <pc:sldMkLst>
          <pc:docMk/>
          <pc:sldMk cId="0" sldId="264"/>
        </pc:sldMkLst>
        <pc:picChg chg="add mod modCrop">
          <ac:chgData name="Hruška Petr" userId="c02152f1-da67-477a-81ff-e6064803a8ed" providerId="ADAL" clId="{68D5F2C5-E3D5-440F-A45B-F46277649D0A}" dt="2026-05-15T11:19:06.950" v="181" actId="14100"/>
          <ac:picMkLst>
            <pc:docMk/>
            <pc:sldMk cId="0" sldId="264"/>
            <ac:picMk id="7" creationId="{59A777BC-A1FF-D616-840F-9B4C918E2C08}"/>
          </ac:picMkLst>
        </pc:picChg>
      </pc:sldChg>
      <pc:sldChg chg="addSp modSp new mod">
        <pc:chgData name="Hruška Petr" userId="c02152f1-da67-477a-81ff-e6064803a8ed" providerId="ADAL" clId="{68D5F2C5-E3D5-440F-A45B-F46277649D0A}" dt="2026-05-23T23:37:25.199" v="425" actId="14100"/>
        <pc:sldMkLst>
          <pc:docMk/>
          <pc:sldMk cId="688804880" sldId="274"/>
        </pc:sldMkLst>
        <pc:picChg chg="add mod">
          <ac:chgData name="Hruška Petr" userId="c02152f1-da67-477a-81ff-e6064803a8ed" providerId="ADAL" clId="{68D5F2C5-E3D5-440F-A45B-F46277649D0A}" dt="2026-05-23T23:37:25.199" v="425" actId="14100"/>
          <ac:picMkLst>
            <pc:docMk/>
            <pc:sldMk cId="688804880" sldId="274"/>
            <ac:picMk id="3" creationId="{17ED33FF-E588-4605-C4A6-89433BD799B3}"/>
          </ac:picMkLst>
        </pc:picChg>
      </pc:sldChg>
      <pc:sldChg chg="addSp delSp modSp new mod">
        <pc:chgData name="Hruška Petr" userId="c02152f1-da67-477a-81ff-e6064803a8ed" providerId="ADAL" clId="{68D5F2C5-E3D5-440F-A45B-F46277649D0A}" dt="2026-05-23T23:48:35.410" v="438" actId="14100"/>
        <pc:sldMkLst>
          <pc:docMk/>
          <pc:sldMk cId="2315502520" sldId="275"/>
        </pc:sldMkLst>
        <pc:spChg chg="add">
          <ac:chgData name="Hruška Petr" userId="c02152f1-da67-477a-81ff-e6064803a8ed" providerId="ADAL" clId="{68D5F2C5-E3D5-440F-A45B-F46277649D0A}" dt="2026-05-23T23:47:50.688" v="429"/>
          <ac:spMkLst>
            <pc:docMk/>
            <pc:sldMk cId="2315502520" sldId="275"/>
            <ac:spMk id="3" creationId="{A3C7AB94-E83F-F3C3-D430-946A6D5CBA81}"/>
          </ac:spMkLst>
        </pc:spChg>
        <pc:picChg chg="add mod">
          <ac:chgData name="Hruška Petr" userId="c02152f1-da67-477a-81ff-e6064803a8ed" providerId="ADAL" clId="{68D5F2C5-E3D5-440F-A45B-F46277649D0A}" dt="2026-05-23T23:48:35.410" v="438" actId="14100"/>
          <ac:picMkLst>
            <pc:docMk/>
            <pc:sldMk cId="2315502520" sldId="275"/>
            <ac:picMk id="9" creationId="{3E345222-172A-7747-9C0B-A66E02DC7EA0}"/>
          </ac:picMkLst>
        </pc:picChg>
      </pc:sldChg>
      <pc:sldChg chg="addSp modSp new mod">
        <pc:chgData name="Hruška Petr" userId="c02152f1-da67-477a-81ff-e6064803a8ed" providerId="ADAL" clId="{68D5F2C5-E3D5-440F-A45B-F46277649D0A}" dt="2026-05-23T23:54:35.775" v="446" actId="14100"/>
        <pc:sldMkLst>
          <pc:docMk/>
          <pc:sldMk cId="2320369510" sldId="276"/>
        </pc:sldMkLst>
        <pc:picChg chg="add mod">
          <ac:chgData name="Hruška Petr" userId="c02152f1-da67-477a-81ff-e6064803a8ed" providerId="ADAL" clId="{68D5F2C5-E3D5-440F-A45B-F46277649D0A}" dt="2026-05-23T23:54:35.775" v="446" actId="14100"/>
          <ac:picMkLst>
            <pc:docMk/>
            <pc:sldMk cId="2320369510" sldId="276"/>
            <ac:picMk id="3" creationId="{04C567F5-7855-5BB0-2C80-81EAE732CF58}"/>
          </ac:picMkLst>
        </pc:picChg>
      </pc:sldChg>
      <pc:sldChg chg="addSp modSp new mod ord">
        <pc:chgData name="Hruška Petr" userId="c02152f1-da67-477a-81ff-e6064803a8ed" providerId="ADAL" clId="{68D5F2C5-E3D5-440F-A45B-F46277649D0A}" dt="2026-05-24T00:02:19.075" v="460"/>
        <pc:sldMkLst>
          <pc:docMk/>
          <pc:sldMk cId="2853373808" sldId="278"/>
        </pc:sldMkLst>
        <pc:picChg chg="add mod">
          <ac:chgData name="Hruška Petr" userId="c02152f1-da67-477a-81ff-e6064803a8ed" providerId="ADAL" clId="{68D5F2C5-E3D5-440F-A45B-F46277649D0A}" dt="2026-05-23T23:59:27.954" v="457" actId="14100"/>
          <ac:picMkLst>
            <pc:docMk/>
            <pc:sldMk cId="2853373808" sldId="278"/>
            <ac:picMk id="3" creationId="{C11602E6-B677-C42D-043E-5D8FF15AF4EA}"/>
          </ac:picMkLst>
        </pc:picChg>
      </pc:sldChg>
      <pc:sldChg chg="addSp modSp new mod">
        <pc:chgData name="Hruška Petr" userId="c02152f1-da67-477a-81ff-e6064803a8ed" providerId="ADAL" clId="{68D5F2C5-E3D5-440F-A45B-F46277649D0A}" dt="2026-05-24T00:04:45.561" v="465" actId="14100"/>
        <pc:sldMkLst>
          <pc:docMk/>
          <pc:sldMk cId="2018666239" sldId="279"/>
        </pc:sldMkLst>
        <pc:picChg chg="add mod">
          <ac:chgData name="Hruška Petr" userId="c02152f1-da67-477a-81ff-e6064803a8ed" providerId="ADAL" clId="{68D5F2C5-E3D5-440F-A45B-F46277649D0A}" dt="2026-05-24T00:04:45.561" v="465" actId="14100"/>
          <ac:picMkLst>
            <pc:docMk/>
            <pc:sldMk cId="2018666239" sldId="279"/>
            <ac:picMk id="3" creationId="{E18C8243-936F-F022-6391-4DF9ED199A12}"/>
          </ac:picMkLst>
        </pc:picChg>
      </pc:sldChg>
      <pc:sldChg chg="addSp modSp new mod">
        <pc:chgData name="Hruška Petr" userId="c02152f1-da67-477a-81ff-e6064803a8ed" providerId="ADAL" clId="{68D5F2C5-E3D5-440F-A45B-F46277649D0A}" dt="2026-05-24T00:07:07.083" v="470" actId="14100"/>
        <pc:sldMkLst>
          <pc:docMk/>
          <pc:sldMk cId="2208346938" sldId="280"/>
        </pc:sldMkLst>
        <pc:picChg chg="add mod">
          <ac:chgData name="Hruška Petr" userId="c02152f1-da67-477a-81ff-e6064803a8ed" providerId="ADAL" clId="{68D5F2C5-E3D5-440F-A45B-F46277649D0A}" dt="2026-05-24T00:07:07.083" v="470" actId="14100"/>
          <ac:picMkLst>
            <pc:docMk/>
            <pc:sldMk cId="2208346938" sldId="280"/>
            <ac:picMk id="3" creationId="{36DFE304-71B4-1AB0-CBC7-45A5EACD4464}"/>
          </ac:picMkLst>
        </pc:picChg>
      </pc:sldChg>
      <pc:sldChg chg="addSp modSp new mod">
        <pc:chgData name="Hruška Petr" userId="c02152f1-da67-477a-81ff-e6064803a8ed" providerId="ADAL" clId="{68D5F2C5-E3D5-440F-A45B-F46277649D0A}" dt="2026-05-24T00:09:16.403" v="475" actId="14100"/>
        <pc:sldMkLst>
          <pc:docMk/>
          <pc:sldMk cId="592979558" sldId="281"/>
        </pc:sldMkLst>
        <pc:picChg chg="add mod">
          <ac:chgData name="Hruška Petr" userId="c02152f1-da67-477a-81ff-e6064803a8ed" providerId="ADAL" clId="{68D5F2C5-E3D5-440F-A45B-F46277649D0A}" dt="2026-05-24T00:09:16.403" v="475" actId="14100"/>
          <ac:picMkLst>
            <pc:docMk/>
            <pc:sldMk cId="592979558" sldId="281"/>
            <ac:picMk id="3" creationId="{1C6E5EF3-BAE4-207B-0645-AAD30212953C}"/>
          </ac:picMkLst>
        </pc:picChg>
      </pc:sldChg>
      <pc:sldChg chg="addSp modSp new mod modNotesTx">
        <pc:chgData name="Hruška Petr" userId="c02152f1-da67-477a-81ff-e6064803a8ed" providerId="ADAL" clId="{68D5F2C5-E3D5-440F-A45B-F46277649D0A}" dt="2026-05-24T06:01:33.590" v="493" actId="20577"/>
        <pc:sldMkLst>
          <pc:docMk/>
          <pc:sldMk cId="991734176" sldId="282"/>
        </pc:sldMkLst>
        <pc:picChg chg="add mod">
          <ac:chgData name="Hruška Petr" userId="c02152f1-da67-477a-81ff-e6064803a8ed" providerId="ADAL" clId="{68D5F2C5-E3D5-440F-A45B-F46277649D0A}" dt="2026-05-24T00:11:41.907" v="480" actId="14100"/>
          <ac:picMkLst>
            <pc:docMk/>
            <pc:sldMk cId="991734176" sldId="282"/>
            <ac:picMk id="3" creationId="{8EBF2929-786C-97DE-D475-8680BF9C3126}"/>
          </ac:picMkLst>
        </pc:picChg>
      </pc:sldChg>
      <pc:sldChg chg="addSp modSp new mod">
        <pc:chgData name="Hruška Petr" userId="c02152f1-da67-477a-81ff-e6064803a8ed" providerId="ADAL" clId="{68D5F2C5-E3D5-440F-A45B-F46277649D0A}" dt="2026-05-24T00:44:51.423" v="490" actId="14100"/>
        <pc:sldMkLst>
          <pc:docMk/>
          <pc:sldMk cId="116096360" sldId="284"/>
        </pc:sldMkLst>
        <pc:picChg chg="add mod">
          <ac:chgData name="Hruška Petr" userId="c02152f1-da67-477a-81ff-e6064803a8ed" providerId="ADAL" clId="{68D5F2C5-E3D5-440F-A45B-F46277649D0A}" dt="2026-05-24T00:44:51.423" v="490" actId="14100"/>
          <ac:picMkLst>
            <pc:docMk/>
            <pc:sldMk cId="116096360" sldId="284"/>
            <ac:picMk id="3" creationId="{9A62DEDD-CAE6-6165-365D-A77F7D59186B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7AB453-18DF-4AB4-8F7D-F106148D08C1}" type="datetimeFigureOut">
              <a:rPr lang="cs-CZ" smtClean="0"/>
              <a:t>03.06.2026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AD087D-A886-473E-85E3-05B45F4457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96957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lvl="0" indent="-228600">
              <a:buFont typeface="+mj-lt"/>
              <a:buAutoNum type="arabicPeriod"/>
            </a:pPr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Synodální obnova diecéze: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Vedení diecéze osloví farnosti a ohniska života s nabídkou jednodenní duchovní obnovy v duchu synodality. </a:t>
            </a:r>
          </a:p>
          <a:p>
            <a:pPr marL="228600" lvl="0" indent="-228600">
              <a:buFont typeface="+mj-lt"/>
              <a:buAutoNum type="arabicPeriod"/>
            </a:pPr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Poselství synody: 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Zpracování srozumitelného textu „Poslání a vize diecéze“ a dalších forem sdílení (letáky, videa, podcasty), které pomohou předat poselství synody širšímu okruhu lidí.</a:t>
            </a:r>
          </a:p>
          <a:p>
            <a:pPr marL="228600" lvl="0" indent="-228600">
              <a:buFont typeface="+mj-lt"/>
              <a:buAutoNum type="arabicPeriod"/>
            </a:pPr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Zkušenost synodality: 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Povzbuzení a vytváření příležitostí k tomu, aby i po skončení formální role synodní delegáti při různých příležitostech sdíleli s dalšími svoji zkušenost společné cesty.</a:t>
            </a:r>
          </a:p>
          <a:p>
            <a:pPr marL="228600" lvl="0" indent="-228600">
              <a:buFont typeface="+mj-lt"/>
              <a:buAutoNum type="arabicPeriod"/>
            </a:pPr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Reflexe v radách: 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Výzva k reflexi zkušeností ze synody a dokumentů diecézní synody v pastoračních a ekonomických radách farností a dalších řádných synodálních grémiích, jejichž úkolem je spolupracovat s biskupem na rozlišování další cesty diecéze v Duchu svatém.</a:t>
            </a:r>
          </a:p>
          <a:p>
            <a:pPr marL="228600" lvl="0" indent="-228600">
              <a:buFont typeface="+mj-lt"/>
              <a:buAutoNum type="arabicPeriod"/>
            </a:pPr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Modlitební síť: 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Podpora pokračování modlitební sítě a její konkrétní ukotvení v místních společenstvích, farnostech, komunitách či vikariátech.</a:t>
            </a:r>
          </a:p>
          <a:p>
            <a:pPr marL="228600" lvl="0" indent="-228600">
              <a:buFont typeface="+mj-lt"/>
              <a:buAutoNum type="arabicPeriod"/>
            </a:pPr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Vikariátní rozlišování: 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Iniciování společného rozlišování např. na úrovni vikariátů na téma budoucí podoby farních celků, pastoračních oblastí, farností či dalších pastoračních struktur.</a:t>
            </a:r>
          </a:p>
          <a:p>
            <a:pPr marL="228600" lvl="0" indent="-228600">
              <a:buFont typeface="+mj-lt"/>
              <a:buAutoNum type="arabicPeriod"/>
            </a:pPr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Setkání synodních delegátů: 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Uspořádání několika navazujících setkání synodních delegátů, případně členů pastoračních rad apod., se sdílením zkušeností z dosavadní cesty (např. setkání na pouti v Římě r. 2026, hodnotící diecézní shromáždění r. 2027 apod.).</a:t>
            </a:r>
          </a:p>
          <a:p>
            <a:pPr marL="228600" lvl="0" indent="-228600">
              <a:buFont typeface="+mj-lt"/>
              <a:buAutoNum type="arabicPeriod"/>
            </a:pPr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Škola synodality: 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Zřízení diecézní </a:t>
            </a:r>
            <a:r>
              <a:rPr lang="cs-CZ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Školy synodality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pro členy pastoračních a ekonomických rad i pro všechny, kdo mají zájem se podílet na společné odpovědnosti za život diecéze jako celku či jednotlivých farností a komunit.</a:t>
            </a:r>
          </a:p>
          <a:p>
            <a:pPr marL="228600" lvl="0" indent="-228600">
              <a:buFont typeface="+mj-lt"/>
              <a:buAutoNum type="arabicPeriod"/>
            </a:pPr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Svobodné diskuzní fórum: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Vytvořit fórum svobodné diskuze o tématech, která sice přesahují kompetence diecézního biskupa, ale řadu lidí v diecézi tíží.</a:t>
            </a:r>
          </a:p>
          <a:p>
            <a:pPr marL="228600" indent="-228600">
              <a:buFont typeface="+mj-lt"/>
              <a:buAutoNum type="arabicPeriod"/>
            </a:pPr>
            <a:r>
              <a:rPr lang="cs-CZ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Synodní projektový tým: 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Ustavení malého projektového týmu, který bude doprovázet proces realizace rozhodnutí diecézní synody, koordinovat práci na opatřeních a projektech obsažených v příloze dokumentu a pečovat o uskutečnění výše uvedených bodů.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CD6A09-517C-4430-8AA3-D313ACE8456C}" type="slidenum">
              <a:rPr lang="cs-CZ" smtClean="0"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16632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AD087D-A886-473E-85E3-05B45F445721}" type="slidenum">
              <a:rPr lang="cs-CZ" smtClean="0"/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20572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A62DEDD-CAE6-6165-365D-A77F7D5918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431"/>
            <a:ext cx="16256000" cy="9148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963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950AD4C-6AF3-49F8-94E1-DBCAFB394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DBEAE55-3EA1-41D7-A212-5F7D8986C1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949608" y="0"/>
            <a:ext cx="3372964" cy="9144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FC5F0E7-644F-4101-BE72-12825CF537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223401" y="0"/>
            <a:ext cx="3381912" cy="9144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2" name="Obrázek 1" descr="Není k dispozici žádný popis fotky.">
            <a:extLst>
              <a:ext uri="{FF2B5EF4-FFF2-40B4-BE49-F238E27FC236}">
                <a16:creationId xmlns:a16="http://schemas.microsoft.com/office/drawing/2014/main" id="{6701EC8E-A604-0ADC-C426-39BCCDCC15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526368" y="10"/>
            <a:ext cx="12729632" cy="9143990"/>
          </a:xfrm>
          <a:custGeom>
            <a:avLst/>
            <a:gdLst/>
            <a:ahLst/>
            <a:cxnLst/>
            <a:rect l="l" t="t" r="r" b="b"/>
            <a:pathLst>
              <a:path w="9547224" h="6858000">
                <a:moveTo>
                  <a:pt x="1623023" y="0"/>
                </a:moveTo>
                <a:lnTo>
                  <a:pt x="2716256" y="0"/>
                </a:lnTo>
                <a:lnTo>
                  <a:pt x="3032455" y="0"/>
                </a:lnTo>
                <a:lnTo>
                  <a:pt x="3496422" y="0"/>
                </a:lnTo>
                <a:lnTo>
                  <a:pt x="5205951" y="0"/>
                </a:lnTo>
                <a:lnTo>
                  <a:pt x="9547224" y="0"/>
                </a:lnTo>
                <a:lnTo>
                  <a:pt x="9547224" y="6858000"/>
                </a:lnTo>
                <a:lnTo>
                  <a:pt x="5205951" y="6858000"/>
                </a:lnTo>
                <a:lnTo>
                  <a:pt x="3496422" y="6858000"/>
                </a:lnTo>
                <a:lnTo>
                  <a:pt x="3032455" y="6858000"/>
                </a:lnTo>
                <a:lnTo>
                  <a:pt x="271625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B1F9B6B4-B0C4-45C6-A086-901C960D0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526365" y="0"/>
            <a:ext cx="3675857" cy="9144000"/>
          </a:xfrm>
          <a:custGeom>
            <a:avLst/>
            <a:gdLst>
              <a:gd name="connsiteX0" fmla="*/ 1133870 w 2756893"/>
              <a:gd name="connsiteY0" fmla="*/ 0 h 6858000"/>
              <a:gd name="connsiteX1" fmla="*/ 898082 w 2756893"/>
              <a:gd name="connsiteY1" fmla="*/ 0 h 6858000"/>
              <a:gd name="connsiteX2" fmla="*/ 920668 w 2756893"/>
              <a:gd name="connsiteY2" fmla="*/ 14997 h 6858000"/>
              <a:gd name="connsiteX3" fmla="*/ 2554961 w 2756893"/>
              <a:gd name="connsiteY3" fmla="*/ 3621656 h 6858000"/>
              <a:gd name="connsiteX4" fmla="*/ 641513 w 2756893"/>
              <a:gd name="connsiteY4" fmla="*/ 6374814 h 6858000"/>
              <a:gd name="connsiteX5" fmla="*/ 114086 w 2756893"/>
              <a:gd name="connsiteY5" fmla="*/ 6780599 h 6858000"/>
              <a:gd name="connsiteX6" fmla="*/ 0 w 2756893"/>
              <a:gd name="connsiteY6" fmla="*/ 6858000 h 6858000"/>
              <a:gd name="connsiteX7" fmla="*/ 40637 w 2756893"/>
              <a:gd name="connsiteY7" fmla="*/ 6858000 h 6858000"/>
              <a:gd name="connsiteX8" fmla="*/ 254139 w 2756893"/>
              <a:gd name="connsiteY8" fmla="*/ 6858000 h 6858000"/>
              <a:gd name="connsiteX9" fmla="*/ 365895 w 2756893"/>
              <a:gd name="connsiteY9" fmla="*/ 6780599 h 6858000"/>
              <a:gd name="connsiteX10" fmla="*/ 882543 w 2756893"/>
              <a:gd name="connsiteY10" fmla="*/ 6374814 h 6858000"/>
              <a:gd name="connsiteX11" fmla="*/ 2756893 w 2756893"/>
              <a:gd name="connsiteY11" fmla="*/ 3621656 h 6858000"/>
              <a:gd name="connsiteX12" fmla="*/ 1155994 w 2756893"/>
              <a:gd name="connsiteY12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756893" h="6858000">
                <a:moveTo>
                  <a:pt x="1133870" y="0"/>
                </a:moveTo>
                <a:lnTo>
                  <a:pt x="898082" y="0"/>
                </a:lnTo>
                <a:lnTo>
                  <a:pt x="920668" y="14997"/>
                </a:lnTo>
                <a:cubicBezTo>
                  <a:pt x="1969257" y="754641"/>
                  <a:pt x="2554961" y="2093192"/>
                  <a:pt x="2554961" y="3621656"/>
                </a:cubicBezTo>
                <a:cubicBezTo>
                  <a:pt x="2554961" y="4969131"/>
                  <a:pt x="1606863" y="5602839"/>
                  <a:pt x="641513" y="6374814"/>
                </a:cubicBezTo>
                <a:cubicBezTo>
                  <a:pt x="465717" y="6515397"/>
                  <a:pt x="291531" y="6653108"/>
                  <a:pt x="114086" y="6780599"/>
                </a:cubicBezTo>
                <a:lnTo>
                  <a:pt x="0" y="6858000"/>
                </a:lnTo>
                <a:lnTo>
                  <a:pt x="40637" y="6858000"/>
                </a:lnTo>
                <a:lnTo>
                  <a:pt x="254139" y="6858000"/>
                </a:lnTo>
                <a:lnTo>
                  <a:pt x="365895" y="6780599"/>
                </a:lnTo>
                <a:cubicBezTo>
                  <a:pt x="539713" y="6653108"/>
                  <a:pt x="710340" y="6515397"/>
                  <a:pt x="882543" y="6374814"/>
                </a:cubicBezTo>
                <a:cubicBezTo>
                  <a:pt x="1828168" y="5602839"/>
                  <a:pt x="2756893" y="4969131"/>
                  <a:pt x="2756893" y="3621656"/>
                </a:cubicBezTo>
                <a:cubicBezTo>
                  <a:pt x="2756893" y="2093192"/>
                  <a:pt x="2183157" y="754641"/>
                  <a:pt x="1155994" y="14997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85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ál 4">
            <a:extLst>
              <a:ext uri="{FF2B5EF4-FFF2-40B4-BE49-F238E27FC236}">
                <a16:creationId xmlns:a16="http://schemas.microsoft.com/office/drawing/2014/main" id="{92E669AF-EA4B-A7BA-DA98-F8AA44B32547}"/>
              </a:ext>
            </a:extLst>
          </p:cNvPr>
          <p:cNvSpPr/>
          <p:nvPr/>
        </p:nvSpPr>
        <p:spPr>
          <a:xfrm>
            <a:off x="584200" y="609600"/>
            <a:ext cx="838200" cy="9144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: se zakulacenými rohy 7">
            <a:extLst>
              <a:ext uri="{FF2B5EF4-FFF2-40B4-BE49-F238E27FC236}">
                <a16:creationId xmlns:a16="http://schemas.microsoft.com/office/drawing/2014/main" id="{6D2D8E9C-1EF8-D4A9-0F25-FCB3AF4775F2}"/>
              </a:ext>
            </a:extLst>
          </p:cNvPr>
          <p:cNvSpPr/>
          <p:nvPr/>
        </p:nvSpPr>
        <p:spPr>
          <a:xfrm>
            <a:off x="13157200" y="622300"/>
            <a:ext cx="2286000" cy="9017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D741C8AD-9337-F1BA-B0A5-0D8CDE4E6F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6256000" cy="8498093"/>
          </a:xfrm>
          <a:prstGeom prst="rect">
            <a:avLst/>
          </a:prstGeom>
        </p:spPr>
      </p:pic>
      <p:sp>
        <p:nvSpPr>
          <p:cNvPr id="13" name="Ovál 12">
            <a:extLst>
              <a:ext uri="{FF2B5EF4-FFF2-40B4-BE49-F238E27FC236}">
                <a16:creationId xmlns:a16="http://schemas.microsoft.com/office/drawing/2014/main" id="{BF5C72FF-DE95-FCF2-14C9-A5C0D4357F0B}"/>
              </a:ext>
            </a:extLst>
          </p:cNvPr>
          <p:cNvSpPr/>
          <p:nvPr/>
        </p:nvSpPr>
        <p:spPr>
          <a:xfrm>
            <a:off x="431800" y="533400"/>
            <a:ext cx="977900" cy="10033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: se zakulacenými rohy 1">
            <a:extLst>
              <a:ext uri="{FF2B5EF4-FFF2-40B4-BE49-F238E27FC236}">
                <a16:creationId xmlns:a16="http://schemas.microsoft.com/office/drawing/2014/main" id="{8C7E2BDF-4AA1-9F1A-A53D-CBFF74188E69}"/>
              </a:ext>
            </a:extLst>
          </p:cNvPr>
          <p:cNvSpPr/>
          <p:nvPr/>
        </p:nvSpPr>
        <p:spPr>
          <a:xfrm>
            <a:off x="13538200" y="533400"/>
            <a:ext cx="2133600" cy="9906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950AD4C-6AF3-49F8-94E1-DBCAFB394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DBEAE55-3EA1-41D7-A212-5F7D8986C1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949608" y="0"/>
            <a:ext cx="3372964" cy="9144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FC5F0E7-644F-4101-BE72-12825CF537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223401" y="0"/>
            <a:ext cx="3381912" cy="9144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2" name="Obrázek 1" descr="Může jít o obrázek studium a text, kde se píše Následuj me! III. Závërečnydokument Závërečny dokument etapy diecézni synody Diecéze plzeńské 国Q県県トの円..Parpd">
            <a:extLst>
              <a:ext uri="{FF2B5EF4-FFF2-40B4-BE49-F238E27FC236}">
                <a16:creationId xmlns:a16="http://schemas.microsoft.com/office/drawing/2014/main" id="{65BD8DC6-0453-07C8-2B1E-4C79A444F7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526368" y="10"/>
            <a:ext cx="12729632" cy="9143990"/>
          </a:xfrm>
          <a:custGeom>
            <a:avLst/>
            <a:gdLst/>
            <a:ahLst/>
            <a:cxnLst/>
            <a:rect l="l" t="t" r="r" b="b"/>
            <a:pathLst>
              <a:path w="9547224" h="6858000">
                <a:moveTo>
                  <a:pt x="1623023" y="0"/>
                </a:moveTo>
                <a:lnTo>
                  <a:pt x="2716256" y="0"/>
                </a:lnTo>
                <a:lnTo>
                  <a:pt x="3032455" y="0"/>
                </a:lnTo>
                <a:lnTo>
                  <a:pt x="3496422" y="0"/>
                </a:lnTo>
                <a:lnTo>
                  <a:pt x="5205951" y="0"/>
                </a:lnTo>
                <a:lnTo>
                  <a:pt x="9547224" y="0"/>
                </a:lnTo>
                <a:lnTo>
                  <a:pt x="9547224" y="6858000"/>
                </a:lnTo>
                <a:lnTo>
                  <a:pt x="5205951" y="6858000"/>
                </a:lnTo>
                <a:lnTo>
                  <a:pt x="3496422" y="6858000"/>
                </a:lnTo>
                <a:lnTo>
                  <a:pt x="3032455" y="6858000"/>
                </a:lnTo>
                <a:lnTo>
                  <a:pt x="271625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B1F9B6B4-B0C4-45C6-A086-901C960D0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526365" y="0"/>
            <a:ext cx="3675857" cy="9144000"/>
          </a:xfrm>
          <a:custGeom>
            <a:avLst/>
            <a:gdLst>
              <a:gd name="connsiteX0" fmla="*/ 1133870 w 2756893"/>
              <a:gd name="connsiteY0" fmla="*/ 0 h 6858000"/>
              <a:gd name="connsiteX1" fmla="*/ 898082 w 2756893"/>
              <a:gd name="connsiteY1" fmla="*/ 0 h 6858000"/>
              <a:gd name="connsiteX2" fmla="*/ 920668 w 2756893"/>
              <a:gd name="connsiteY2" fmla="*/ 14997 h 6858000"/>
              <a:gd name="connsiteX3" fmla="*/ 2554961 w 2756893"/>
              <a:gd name="connsiteY3" fmla="*/ 3621656 h 6858000"/>
              <a:gd name="connsiteX4" fmla="*/ 641513 w 2756893"/>
              <a:gd name="connsiteY4" fmla="*/ 6374814 h 6858000"/>
              <a:gd name="connsiteX5" fmla="*/ 114086 w 2756893"/>
              <a:gd name="connsiteY5" fmla="*/ 6780599 h 6858000"/>
              <a:gd name="connsiteX6" fmla="*/ 0 w 2756893"/>
              <a:gd name="connsiteY6" fmla="*/ 6858000 h 6858000"/>
              <a:gd name="connsiteX7" fmla="*/ 40637 w 2756893"/>
              <a:gd name="connsiteY7" fmla="*/ 6858000 h 6858000"/>
              <a:gd name="connsiteX8" fmla="*/ 254139 w 2756893"/>
              <a:gd name="connsiteY8" fmla="*/ 6858000 h 6858000"/>
              <a:gd name="connsiteX9" fmla="*/ 365895 w 2756893"/>
              <a:gd name="connsiteY9" fmla="*/ 6780599 h 6858000"/>
              <a:gd name="connsiteX10" fmla="*/ 882543 w 2756893"/>
              <a:gd name="connsiteY10" fmla="*/ 6374814 h 6858000"/>
              <a:gd name="connsiteX11" fmla="*/ 2756893 w 2756893"/>
              <a:gd name="connsiteY11" fmla="*/ 3621656 h 6858000"/>
              <a:gd name="connsiteX12" fmla="*/ 1155994 w 2756893"/>
              <a:gd name="connsiteY12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756893" h="6858000">
                <a:moveTo>
                  <a:pt x="1133870" y="0"/>
                </a:moveTo>
                <a:lnTo>
                  <a:pt x="898082" y="0"/>
                </a:lnTo>
                <a:lnTo>
                  <a:pt x="920668" y="14997"/>
                </a:lnTo>
                <a:cubicBezTo>
                  <a:pt x="1969257" y="754641"/>
                  <a:pt x="2554961" y="2093192"/>
                  <a:pt x="2554961" y="3621656"/>
                </a:cubicBezTo>
                <a:cubicBezTo>
                  <a:pt x="2554961" y="4969131"/>
                  <a:pt x="1606863" y="5602839"/>
                  <a:pt x="641513" y="6374814"/>
                </a:cubicBezTo>
                <a:cubicBezTo>
                  <a:pt x="465717" y="6515397"/>
                  <a:pt x="291531" y="6653108"/>
                  <a:pt x="114086" y="6780599"/>
                </a:cubicBezTo>
                <a:lnTo>
                  <a:pt x="0" y="6858000"/>
                </a:lnTo>
                <a:lnTo>
                  <a:pt x="40637" y="6858000"/>
                </a:lnTo>
                <a:lnTo>
                  <a:pt x="254139" y="6858000"/>
                </a:lnTo>
                <a:lnTo>
                  <a:pt x="365895" y="6780599"/>
                </a:lnTo>
                <a:cubicBezTo>
                  <a:pt x="539713" y="6653108"/>
                  <a:pt x="710340" y="6515397"/>
                  <a:pt x="882543" y="6374814"/>
                </a:cubicBezTo>
                <a:cubicBezTo>
                  <a:pt x="1828168" y="5602839"/>
                  <a:pt x="2756893" y="4969131"/>
                  <a:pt x="2756893" y="3621656"/>
                </a:cubicBezTo>
                <a:cubicBezTo>
                  <a:pt x="2756893" y="2093192"/>
                  <a:pt x="2183157" y="754641"/>
                  <a:pt x="1155994" y="14997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78891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7ED33FF-E588-4605-C4A6-89433BD799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431"/>
            <a:ext cx="16256000" cy="9148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8048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1" name="Rectangle 1030">
            <a:extLst>
              <a:ext uri="{FF2B5EF4-FFF2-40B4-BE49-F238E27FC236}">
                <a16:creationId xmlns:a16="http://schemas.microsoft.com/office/drawing/2014/main" id="{8950AD4C-6AF3-49F8-94E1-DBCAFB394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1042" name="Freeform: Shape 1032">
            <a:extLst>
              <a:ext uri="{FF2B5EF4-FFF2-40B4-BE49-F238E27FC236}">
                <a16:creationId xmlns:a16="http://schemas.microsoft.com/office/drawing/2014/main" id="{8DBEAE55-3EA1-41D7-A212-5F7D8986C1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949608" y="0"/>
            <a:ext cx="3372964" cy="9144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043" name="Freeform: Shape 1034">
            <a:extLst>
              <a:ext uri="{FF2B5EF4-FFF2-40B4-BE49-F238E27FC236}">
                <a16:creationId xmlns:a16="http://schemas.microsoft.com/office/drawing/2014/main" id="{CFC5F0E7-644F-4101-BE72-12825CF537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223401" y="0"/>
            <a:ext cx="3381912" cy="9144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4056A9F5-96C8-371F-6BB6-0BD08DE894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26368" y="10"/>
            <a:ext cx="12729632" cy="9143990"/>
          </a:xfrm>
          <a:custGeom>
            <a:avLst/>
            <a:gdLst/>
            <a:ahLst/>
            <a:cxnLst/>
            <a:rect l="l" t="t" r="r" b="b"/>
            <a:pathLst>
              <a:path w="9547224" h="6858000">
                <a:moveTo>
                  <a:pt x="1623023" y="0"/>
                </a:moveTo>
                <a:lnTo>
                  <a:pt x="2716256" y="0"/>
                </a:lnTo>
                <a:lnTo>
                  <a:pt x="3032455" y="0"/>
                </a:lnTo>
                <a:lnTo>
                  <a:pt x="3496422" y="0"/>
                </a:lnTo>
                <a:lnTo>
                  <a:pt x="5205951" y="0"/>
                </a:lnTo>
                <a:lnTo>
                  <a:pt x="9547224" y="0"/>
                </a:lnTo>
                <a:lnTo>
                  <a:pt x="9547224" y="6858000"/>
                </a:lnTo>
                <a:lnTo>
                  <a:pt x="5205951" y="6858000"/>
                </a:lnTo>
                <a:lnTo>
                  <a:pt x="3496422" y="6858000"/>
                </a:lnTo>
                <a:lnTo>
                  <a:pt x="3032455" y="6858000"/>
                </a:lnTo>
                <a:lnTo>
                  <a:pt x="271625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4" name="Freeform: Shape 1036">
            <a:extLst>
              <a:ext uri="{FF2B5EF4-FFF2-40B4-BE49-F238E27FC236}">
                <a16:creationId xmlns:a16="http://schemas.microsoft.com/office/drawing/2014/main" id="{B1F9B6B4-B0C4-45C6-A086-901C960D0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526365" y="0"/>
            <a:ext cx="3675857" cy="9144000"/>
          </a:xfrm>
          <a:custGeom>
            <a:avLst/>
            <a:gdLst>
              <a:gd name="connsiteX0" fmla="*/ 1133870 w 2756893"/>
              <a:gd name="connsiteY0" fmla="*/ 0 h 6858000"/>
              <a:gd name="connsiteX1" fmla="*/ 898082 w 2756893"/>
              <a:gd name="connsiteY1" fmla="*/ 0 h 6858000"/>
              <a:gd name="connsiteX2" fmla="*/ 920668 w 2756893"/>
              <a:gd name="connsiteY2" fmla="*/ 14997 h 6858000"/>
              <a:gd name="connsiteX3" fmla="*/ 2554961 w 2756893"/>
              <a:gd name="connsiteY3" fmla="*/ 3621656 h 6858000"/>
              <a:gd name="connsiteX4" fmla="*/ 641513 w 2756893"/>
              <a:gd name="connsiteY4" fmla="*/ 6374814 h 6858000"/>
              <a:gd name="connsiteX5" fmla="*/ 114086 w 2756893"/>
              <a:gd name="connsiteY5" fmla="*/ 6780599 h 6858000"/>
              <a:gd name="connsiteX6" fmla="*/ 0 w 2756893"/>
              <a:gd name="connsiteY6" fmla="*/ 6858000 h 6858000"/>
              <a:gd name="connsiteX7" fmla="*/ 40637 w 2756893"/>
              <a:gd name="connsiteY7" fmla="*/ 6858000 h 6858000"/>
              <a:gd name="connsiteX8" fmla="*/ 254139 w 2756893"/>
              <a:gd name="connsiteY8" fmla="*/ 6858000 h 6858000"/>
              <a:gd name="connsiteX9" fmla="*/ 365895 w 2756893"/>
              <a:gd name="connsiteY9" fmla="*/ 6780599 h 6858000"/>
              <a:gd name="connsiteX10" fmla="*/ 882543 w 2756893"/>
              <a:gd name="connsiteY10" fmla="*/ 6374814 h 6858000"/>
              <a:gd name="connsiteX11" fmla="*/ 2756893 w 2756893"/>
              <a:gd name="connsiteY11" fmla="*/ 3621656 h 6858000"/>
              <a:gd name="connsiteX12" fmla="*/ 1155994 w 2756893"/>
              <a:gd name="connsiteY12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756893" h="6858000">
                <a:moveTo>
                  <a:pt x="1133870" y="0"/>
                </a:moveTo>
                <a:lnTo>
                  <a:pt x="898082" y="0"/>
                </a:lnTo>
                <a:lnTo>
                  <a:pt x="920668" y="14997"/>
                </a:lnTo>
                <a:cubicBezTo>
                  <a:pt x="1969257" y="754641"/>
                  <a:pt x="2554961" y="2093192"/>
                  <a:pt x="2554961" y="3621656"/>
                </a:cubicBezTo>
                <a:cubicBezTo>
                  <a:pt x="2554961" y="4969131"/>
                  <a:pt x="1606863" y="5602839"/>
                  <a:pt x="641513" y="6374814"/>
                </a:cubicBezTo>
                <a:cubicBezTo>
                  <a:pt x="465717" y="6515397"/>
                  <a:pt x="291531" y="6653108"/>
                  <a:pt x="114086" y="6780599"/>
                </a:cubicBezTo>
                <a:lnTo>
                  <a:pt x="0" y="6858000"/>
                </a:lnTo>
                <a:lnTo>
                  <a:pt x="40637" y="6858000"/>
                </a:lnTo>
                <a:lnTo>
                  <a:pt x="254139" y="6858000"/>
                </a:lnTo>
                <a:lnTo>
                  <a:pt x="365895" y="6780599"/>
                </a:lnTo>
                <a:cubicBezTo>
                  <a:pt x="539713" y="6653108"/>
                  <a:pt x="710340" y="6515397"/>
                  <a:pt x="882543" y="6374814"/>
                </a:cubicBezTo>
                <a:cubicBezTo>
                  <a:pt x="1828168" y="5602839"/>
                  <a:pt x="2756893" y="4969131"/>
                  <a:pt x="2756893" y="3621656"/>
                </a:cubicBezTo>
                <a:cubicBezTo>
                  <a:pt x="2756893" y="2093192"/>
                  <a:pt x="2183157" y="754641"/>
                  <a:pt x="1155994" y="14997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48774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A3C7AB94-E83F-F3C3-D430-946A6D5CBA81}"/>
              </a:ext>
            </a:extLst>
          </p:cNvPr>
          <p:cNvSpPr txBox="1"/>
          <p:nvPr/>
        </p:nvSpPr>
        <p:spPr>
          <a:xfrm>
            <a:off x="4064000" y="4387334"/>
            <a:ext cx="8128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cs-CZ" dirty="0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3E345222-172A-7747-9C0B-A66E02DC7E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8" y="-1"/>
            <a:ext cx="16247364" cy="9144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5025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6">
            <a:extLst>
              <a:ext uri="{FF2B5EF4-FFF2-40B4-BE49-F238E27FC236}">
                <a16:creationId xmlns:a16="http://schemas.microsoft.com/office/drawing/2014/main" id="{8950AD4C-6AF3-49F8-94E1-DBCAFB394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41" name="Freeform: Shape 8">
            <a:extLst>
              <a:ext uri="{FF2B5EF4-FFF2-40B4-BE49-F238E27FC236}">
                <a16:creationId xmlns:a16="http://schemas.microsoft.com/office/drawing/2014/main" id="{8DBEAE55-3EA1-41D7-A212-5F7D8986C1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949608" y="0"/>
            <a:ext cx="3372964" cy="9144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42" name="Freeform: Shape 10">
            <a:extLst>
              <a:ext uri="{FF2B5EF4-FFF2-40B4-BE49-F238E27FC236}">
                <a16:creationId xmlns:a16="http://schemas.microsoft.com/office/drawing/2014/main" id="{CFC5F0E7-644F-4101-BE72-12825CF537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223401" y="0"/>
            <a:ext cx="3381912" cy="9144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2" name="Obrázek 1" descr="Může jít o obrázek housle a dav">
            <a:extLst>
              <a:ext uri="{FF2B5EF4-FFF2-40B4-BE49-F238E27FC236}">
                <a16:creationId xmlns:a16="http://schemas.microsoft.com/office/drawing/2014/main" id="{4229DF51-4A9B-93B4-3EEB-EFF1BA25E6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526368" y="10"/>
            <a:ext cx="12729632" cy="9143990"/>
          </a:xfrm>
          <a:custGeom>
            <a:avLst/>
            <a:gdLst/>
            <a:ahLst/>
            <a:cxnLst/>
            <a:rect l="l" t="t" r="r" b="b"/>
            <a:pathLst>
              <a:path w="9547224" h="6858000">
                <a:moveTo>
                  <a:pt x="1623023" y="0"/>
                </a:moveTo>
                <a:lnTo>
                  <a:pt x="2716256" y="0"/>
                </a:lnTo>
                <a:lnTo>
                  <a:pt x="3032455" y="0"/>
                </a:lnTo>
                <a:lnTo>
                  <a:pt x="3496422" y="0"/>
                </a:lnTo>
                <a:lnTo>
                  <a:pt x="5205951" y="0"/>
                </a:lnTo>
                <a:lnTo>
                  <a:pt x="9547224" y="0"/>
                </a:lnTo>
                <a:lnTo>
                  <a:pt x="9547224" y="6858000"/>
                </a:lnTo>
                <a:lnTo>
                  <a:pt x="5205951" y="6858000"/>
                </a:lnTo>
                <a:lnTo>
                  <a:pt x="3496422" y="6858000"/>
                </a:lnTo>
                <a:lnTo>
                  <a:pt x="3032455" y="6858000"/>
                </a:lnTo>
                <a:lnTo>
                  <a:pt x="271625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</p:spPr>
      </p:pic>
      <p:sp>
        <p:nvSpPr>
          <p:cNvPr id="43" name="Freeform: Shape 12">
            <a:extLst>
              <a:ext uri="{FF2B5EF4-FFF2-40B4-BE49-F238E27FC236}">
                <a16:creationId xmlns:a16="http://schemas.microsoft.com/office/drawing/2014/main" id="{B1F9B6B4-B0C4-45C6-A086-901C960D0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526365" y="0"/>
            <a:ext cx="3675857" cy="9144000"/>
          </a:xfrm>
          <a:custGeom>
            <a:avLst/>
            <a:gdLst>
              <a:gd name="connsiteX0" fmla="*/ 1133870 w 2756893"/>
              <a:gd name="connsiteY0" fmla="*/ 0 h 6858000"/>
              <a:gd name="connsiteX1" fmla="*/ 898082 w 2756893"/>
              <a:gd name="connsiteY1" fmla="*/ 0 h 6858000"/>
              <a:gd name="connsiteX2" fmla="*/ 920668 w 2756893"/>
              <a:gd name="connsiteY2" fmla="*/ 14997 h 6858000"/>
              <a:gd name="connsiteX3" fmla="*/ 2554961 w 2756893"/>
              <a:gd name="connsiteY3" fmla="*/ 3621656 h 6858000"/>
              <a:gd name="connsiteX4" fmla="*/ 641513 w 2756893"/>
              <a:gd name="connsiteY4" fmla="*/ 6374814 h 6858000"/>
              <a:gd name="connsiteX5" fmla="*/ 114086 w 2756893"/>
              <a:gd name="connsiteY5" fmla="*/ 6780599 h 6858000"/>
              <a:gd name="connsiteX6" fmla="*/ 0 w 2756893"/>
              <a:gd name="connsiteY6" fmla="*/ 6858000 h 6858000"/>
              <a:gd name="connsiteX7" fmla="*/ 40637 w 2756893"/>
              <a:gd name="connsiteY7" fmla="*/ 6858000 h 6858000"/>
              <a:gd name="connsiteX8" fmla="*/ 254139 w 2756893"/>
              <a:gd name="connsiteY8" fmla="*/ 6858000 h 6858000"/>
              <a:gd name="connsiteX9" fmla="*/ 365895 w 2756893"/>
              <a:gd name="connsiteY9" fmla="*/ 6780599 h 6858000"/>
              <a:gd name="connsiteX10" fmla="*/ 882543 w 2756893"/>
              <a:gd name="connsiteY10" fmla="*/ 6374814 h 6858000"/>
              <a:gd name="connsiteX11" fmla="*/ 2756893 w 2756893"/>
              <a:gd name="connsiteY11" fmla="*/ 3621656 h 6858000"/>
              <a:gd name="connsiteX12" fmla="*/ 1155994 w 2756893"/>
              <a:gd name="connsiteY12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756893" h="6858000">
                <a:moveTo>
                  <a:pt x="1133870" y="0"/>
                </a:moveTo>
                <a:lnTo>
                  <a:pt x="898082" y="0"/>
                </a:lnTo>
                <a:lnTo>
                  <a:pt x="920668" y="14997"/>
                </a:lnTo>
                <a:cubicBezTo>
                  <a:pt x="1969257" y="754641"/>
                  <a:pt x="2554961" y="2093192"/>
                  <a:pt x="2554961" y="3621656"/>
                </a:cubicBezTo>
                <a:cubicBezTo>
                  <a:pt x="2554961" y="4969131"/>
                  <a:pt x="1606863" y="5602839"/>
                  <a:pt x="641513" y="6374814"/>
                </a:cubicBezTo>
                <a:cubicBezTo>
                  <a:pt x="465717" y="6515397"/>
                  <a:pt x="291531" y="6653108"/>
                  <a:pt x="114086" y="6780599"/>
                </a:cubicBezTo>
                <a:lnTo>
                  <a:pt x="0" y="6858000"/>
                </a:lnTo>
                <a:lnTo>
                  <a:pt x="40637" y="6858000"/>
                </a:lnTo>
                <a:lnTo>
                  <a:pt x="254139" y="6858000"/>
                </a:lnTo>
                <a:lnTo>
                  <a:pt x="365895" y="6780599"/>
                </a:lnTo>
                <a:cubicBezTo>
                  <a:pt x="539713" y="6653108"/>
                  <a:pt x="710340" y="6515397"/>
                  <a:pt x="882543" y="6374814"/>
                </a:cubicBezTo>
                <a:cubicBezTo>
                  <a:pt x="1828168" y="5602839"/>
                  <a:pt x="2756893" y="4969131"/>
                  <a:pt x="2756893" y="3621656"/>
                </a:cubicBezTo>
                <a:cubicBezTo>
                  <a:pt x="2756893" y="2093192"/>
                  <a:pt x="2183157" y="754641"/>
                  <a:pt x="1155994" y="14997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9136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4C567F5-7855-5BB0-2C80-81EAE732CF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431"/>
            <a:ext cx="16256000" cy="9148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3695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950AD4C-6AF3-49F8-94E1-DBCAFB394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DBEAE55-3EA1-41D7-A212-5F7D8986C1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949608" y="0"/>
            <a:ext cx="3372964" cy="9144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FC5F0E7-644F-4101-BE72-12825CF537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223401" y="0"/>
            <a:ext cx="3381912" cy="9144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2" name="Obrázek 1" descr="Může jít o obrázek jeden člověk nebo víc lidí a studující lidé">
            <a:extLst>
              <a:ext uri="{FF2B5EF4-FFF2-40B4-BE49-F238E27FC236}">
                <a16:creationId xmlns:a16="http://schemas.microsoft.com/office/drawing/2014/main" id="{C33A95FA-1987-2330-E8D5-109AA61B47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526368" y="10"/>
            <a:ext cx="12729632" cy="9143990"/>
          </a:xfrm>
          <a:custGeom>
            <a:avLst/>
            <a:gdLst/>
            <a:ahLst/>
            <a:cxnLst/>
            <a:rect l="l" t="t" r="r" b="b"/>
            <a:pathLst>
              <a:path w="9547224" h="6858000">
                <a:moveTo>
                  <a:pt x="1623023" y="0"/>
                </a:moveTo>
                <a:lnTo>
                  <a:pt x="2716256" y="0"/>
                </a:lnTo>
                <a:lnTo>
                  <a:pt x="3032455" y="0"/>
                </a:lnTo>
                <a:lnTo>
                  <a:pt x="3496422" y="0"/>
                </a:lnTo>
                <a:lnTo>
                  <a:pt x="5205951" y="0"/>
                </a:lnTo>
                <a:lnTo>
                  <a:pt x="9547224" y="0"/>
                </a:lnTo>
                <a:lnTo>
                  <a:pt x="9547224" y="6858000"/>
                </a:lnTo>
                <a:lnTo>
                  <a:pt x="5205951" y="6858000"/>
                </a:lnTo>
                <a:lnTo>
                  <a:pt x="3496422" y="6858000"/>
                </a:lnTo>
                <a:lnTo>
                  <a:pt x="3032455" y="6858000"/>
                </a:lnTo>
                <a:lnTo>
                  <a:pt x="271625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B1F9B6B4-B0C4-45C6-A086-901C960D0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526365" y="0"/>
            <a:ext cx="3675857" cy="9144000"/>
          </a:xfrm>
          <a:custGeom>
            <a:avLst/>
            <a:gdLst>
              <a:gd name="connsiteX0" fmla="*/ 1133870 w 2756893"/>
              <a:gd name="connsiteY0" fmla="*/ 0 h 6858000"/>
              <a:gd name="connsiteX1" fmla="*/ 898082 w 2756893"/>
              <a:gd name="connsiteY1" fmla="*/ 0 h 6858000"/>
              <a:gd name="connsiteX2" fmla="*/ 920668 w 2756893"/>
              <a:gd name="connsiteY2" fmla="*/ 14997 h 6858000"/>
              <a:gd name="connsiteX3" fmla="*/ 2554961 w 2756893"/>
              <a:gd name="connsiteY3" fmla="*/ 3621656 h 6858000"/>
              <a:gd name="connsiteX4" fmla="*/ 641513 w 2756893"/>
              <a:gd name="connsiteY4" fmla="*/ 6374814 h 6858000"/>
              <a:gd name="connsiteX5" fmla="*/ 114086 w 2756893"/>
              <a:gd name="connsiteY5" fmla="*/ 6780599 h 6858000"/>
              <a:gd name="connsiteX6" fmla="*/ 0 w 2756893"/>
              <a:gd name="connsiteY6" fmla="*/ 6858000 h 6858000"/>
              <a:gd name="connsiteX7" fmla="*/ 40637 w 2756893"/>
              <a:gd name="connsiteY7" fmla="*/ 6858000 h 6858000"/>
              <a:gd name="connsiteX8" fmla="*/ 254139 w 2756893"/>
              <a:gd name="connsiteY8" fmla="*/ 6858000 h 6858000"/>
              <a:gd name="connsiteX9" fmla="*/ 365895 w 2756893"/>
              <a:gd name="connsiteY9" fmla="*/ 6780599 h 6858000"/>
              <a:gd name="connsiteX10" fmla="*/ 882543 w 2756893"/>
              <a:gd name="connsiteY10" fmla="*/ 6374814 h 6858000"/>
              <a:gd name="connsiteX11" fmla="*/ 2756893 w 2756893"/>
              <a:gd name="connsiteY11" fmla="*/ 3621656 h 6858000"/>
              <a:gd name="connsiteX12" fmla="*/ 1155994 w 2756893"/>
              <a:gd name="connsiteY12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756893" h="6858000">
                <a:moveTo>
                  <a:pt x="1133870" y="0"/>
                </a:moveTo>
                <a:lnTo>
                  <a:pt x="898082" y="0"/>
                </a:lnTo>
                <a:lnTo>
                  <a:pt x="920668" y="14997"/>
                </a:lnTo>
                <a:cubicBezTo>
                  <a:pt x="1969257" y="754641"/>
                  <a:pt x="2554961" y="2093192"/>
                  <a:pt x="2554961" y="3621656"/>
                </a:cubicBezTo>
                <a:cubicBezTo>
                  <a:pt x="2554961" y="4969131"/>
                  <a:pt x="1606863" y="5602839"/>
                  <a:pt x="641513" y="6374814"/>
                </a:cubicBezTo>
                <a:cubicBezTo>
                  <a:pt x="465717" y="6515397"/>
                  <a:pt x="291531" y="6653108"/>
                  <a:pt x="114086" y="6780599"/>
                </a:cubicBezTo>
                <a:lnTo>
                  <a:pt x="0" y="6858000"/>
                </a:lnTo>
                <a:lnTo>
                  <a:pt x="40637" y="6858000"/>
                </a:lnTo>
                <a:lnTo>
                  <a:pt x="254139" y="6858000"/>
                </a:lnTo>
                <a:lnTo>
                  <a:pt x="365895" y="6780599"/>
                </a:lnTo>
                <a:cubicBezTo>
                  <a:pt x="539713" y="6653108"/>
                  <a:pt x="710340" y="6515397"/>
                  <a:pt x="882543" y="6374814"/>
                </a:cubicBezTo>
                <a:cubicBezTo>
                  <a:pt x="1828168" y="5602839"/>
                  <a:pt x="2756893" y="4969131"/>
                  <a:pt x="2756893" y="3621656"/>
                </a:cubicBezTo>
                <a:cubicBezTo>
                  <a:pt x="2756893" y="2093192"/>
                  <a:pt x="2183157" y="754641"/>
                  <a:pt x="1155994" y="14997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95948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B31B807F-3F50-1358-5FD1-DC768A59E2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688" y="0"/>
            <a:ext cx="16247311" cy="9144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8950AD4C-6AF3-49F8-94E1-DBCAFB394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2057" name="Freeform: Shape 2056">
            <a:extLst>
              <a:ext uri="{FF2B5EF4-FFF2-40B4-BE49-F238E27FC236}">
                <a16:creationId xmlns:a16="http://schemas.microsoft.com/office/drawing/2014/main" id="{8DBEAE55-3EA1-41D7-A212-5F7D8986C1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949608" y="0"/>
            <a:ext cx="3372964" cy="9144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059" name="Freeform: Shape 2058">
            <a:extLst>
              <a:ext uri="{FF2B5EF4-FFF2-40B4-BE49-F238E27FC236}">
                <a16:creationId xmlns:a16="http://schemas.microsoft.com/office/drawing/2014/main" id="{CFC5F0E7-644F-4101-BE72-12825CF537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223401" y="0"/>
            <a:ext cx="3381912" cy="9144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CB2C5D90-3D5E-BE30-A604-64B8777F6F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26368" y="10"/>
            <a:ext cx="12729632" cy="9143990"/>
          </a:xfrm>
          <a:custGeom>
            <a:avLst/>
            <a:gdLst/>
            <a:ahLst/>
            <a:cxnLst/>
            <a:rect l="l" t="t" r="r" b="b"/>
            <a:pathLst>
              <a:path w="9547224" h="6858000">
                <a:moveTo>
                  <a:pt x="1623023" y="0"/>
                </a:moveTo>
                <a:lnTo>
                  <a:pt x="2716256" y="0"/>
                </a:lnTo>
                <a:lnTo>
                  <a:pt x="3032455" y="0"/>
                </a:lnTo>
                <a:lnTo>
                  <a:pt x="3496422" y="0"/>
                </a:lnTo>
                <a:lnTo>
                  <a:pt x="5205951" y="0"/>
                </a:lnTo>
                <a:lnTo>
                  <a:pt x="9547224" y="0"/>
                </a:lnTo>
                <a:lnTo>
                  <a:pt x="9547224" y="6858000"/>
                </a:lnTo>
                <a:lnTo>
                  <a:pt x="5205951" y="6858000"/>
                </a:lnTo>
                <a:lnTo>
                  <a:pt x="3496422" y="6858000"/>
                </a:lnTo>
                <a:lnTo>
                  <a:pt x="3032455" y="6858000"/>
                </a:lnTo>
                <a:lnTo>
                  <a:pt x="271625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1" name="Freeform: Shape 2060">
            <a:extLst>
              <a:ext uri="{FF2B5EF4-FFF2-40B4-BE49-F238E27FC236}">
                <a16:creationId xmlns:a16="http://schemas.microsoft.com/office/drawing/2014/main" id="{B1F9B6B4-B0C4-45C6-A086-901C960D0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526365" y="0"/>
            <a:ext cx="3675857" cy="9144000"/>
          </a:xfrm>
          <a:custGeom>
            <a:avLst/>
            <a:gdLst>
              <a:gd name="connsiteX0" fmla="*/ 1133870 w 2756893"/>
              <a:gd name="connsiteY0" fmla="*/ 0 h 6858000"/>
              <a:gd name="connsiteX1" fmla="*/ 898082 w 2756893"/>
              <a:gd name="connsiteY1" fmla="*/ 0 h 6858000"/>
              <a:gd name="connsiteX2" fmla="*/ 920668 w 2756893"/>
              <a:gd name="connsiteY2" fmla="*/ 14997 h 6858000"/>
              <a:gd name="connsiteX3" fmla="*/ 2554961 w 2756893"/>
              <a:gd name="connsiteY3" fmla="*/ 3621656 h 6858000"/>
              <a:gd name="connsiteX4" fmla="*/ 641513 w 2756893"/>
              <a:gd name="connsiteY4" fmla="*/ 6374814 h 6858000"/>
              <a:gd name="connsiteX5" fmla="*/ 114086 w 2756893"/>
              <a:gd name="connsiteY5" fmla="*/ 6780599 h 6858000"/>
              <a:gd name="connsiteX6" fmla="*/ 0 w 2756893"/>
              <a:gd name="connsiteY6" fmla="*/ 6858000 h 6858000"/>
              <a:gd name="connsiteX7" fmla="*/ 40637 w 2756893"/>
              <a:gd name="connsiteY7" fmla="*/ 6858000 h 6858000"/>
              <a:gd name="connsiteX8" fmla="*/ 254139 w 2756893"/>
              <a:gd name="connsiteY8" fmla="*/ 6858000 h 6858000"/>
              <a:gd name="connsiteX9" fmla="*/ 365895 w 2756893"/>
              <a:gd name="connsiteY9" fmla="*/ 6780599 h 6858000"/>
              <a:gd name="connsiteX10" fmla="*/ 882543 w 2756893"/>
              <a:gd name="connsiteY10" fmla="*/ 6374814 h 6858000"/>
              <a:gd name="connsiteX11" fmla="*/ 2756893 w 2756893"/>
              <a:gd name="connsiteY11" fmla="*/ 3621656 h 6858000"/>
              <a:gd name="connsiteX12" fmla="*/ 1155994 w 2756893"/>
              <a:gd name="connsiteY12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756893" h="6858000">
                <a:moveTo>
                  <a:pt x="1133870" y="0"/>
                </a:moveTo>
                <a:lnTo>
                  <a:pt x="898082" y="0"/>
                </a:lnTo>
                <a:lnTo>
                  <a:pt x="920668" y="14997"/>
                </a:lnTo>
                <a:cubicBezTo>
                  <a:pt x="1969257" y="754641"/>
                  <a:pt x="2554961" y="2093192"/>
                  <a:pt x="2554961" y="3621656"/>
                </a:cubicBezTo>
                <a:cubicBezTo>
                  <a:pt x="2554961" y="4969131"/>
                  <a:pt x="1606863" y="5602839"/>
                  <a:pt x="641513" y="6374814"/>
                </a:cubicBezTo>
                <a:cubicBezTo>
                  <a:pt x="465717" y="6515397"/>
                  <a:pt x="291531" y="6653108"/>
                  <a:pt x="114086" y="6780599"/>
                </a:cubicBezTo>
                <a:lnTo>
                  <a:pt x="0" y="6858000"/>
                </a:lnTo>
                <a:lnTo>
                  <a:pt x="40637" y="6858000"/>
                </a:lnTo>
                <a:lnTo>
                  <a:pt x="254139" y="6858000"/>
                </a:lnTo>
                <a:lnTo>
                  <a:pt x="365895" y="6780599"/>
                </a:lnTo>
                <a:cubicBezTo>
                  <a:pt x="539713" y="6653108"/>
                  <a:pt x="710340" y="6515397"/>
                  <a:pt x="882543" y="6374814"/>
                </a:cubicBezTo>
                <a:cubicBezTo>
                  <a:pt x="1828168" y="5602839"/>
                  <a:pt x="2756893" y="4969131"/>
                  <a:pt x="2756893" y="3621656"/>
                </a:cubicBezTo>
                <a:cubicBezTo>
                  <a:pt x="2756893" y="2093192"/>
                  <a:pt x="2183157" y="754641"/>
                  <a:pt x="1155994" y="14997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60419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178059DF-1E27-DAF9-BA99-8AE95B4B68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7592" y="0"/>
            <a:ext cx="16283592" cy="91440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9" name="Rectangle 3078">
            <a:extLst>
              <a:ext uri="{FF2B5EF4-FFF2-40B4-BE49-F238E27FC236}">
                <a16:creationId xmlns:a16="http://schemas.microsoft.com/office/drawing/2014/main" id="{8950AD4C-6AF3-49F8-94E1-DBCAFB394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3081" name="Freeform: Shape 3080">
            <a:extLst>
              <a:ext uri="{FF2B5EF4-FFF2-40B4-BE49-F238E27FC236}">
                <a16:creationId xmlns:a16="http://schemas.microsoft.com/office/drawing/2014/main" id="{8DBEAE55-3EA1-41D7-A212-5F7D8986C1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949608" y="0"/>
            <a:ext cx="3372964" cy="9144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3083" name="Freeform: Shape 3082">
            <a:extLst>
              <a:ext uri="{FF2B5EF4-FFF2-40B4-BE49-F238E27FC236}">
                <a16:creationId xmlns:a16="http://schemas.microsoft.com/office/drawing/2014/main" id="{CFC5F0E7-644F-4101-BE72-12825CF537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223401" y="0"/>
            <a:ext cx="3381912" cy="9144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7023A3A6-5DA2-0C11-63FA-7CEA598376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26368" y="10"/>
            <a:ext cx="12729632" cy="9143990"/>
          </a:xfrm>
          <a:custGeom>
            <a:avLst/>
            <a:gdLst/>
            <a:ahLst/>
            <a:cxnLst/>
            <a:rect l="l" t="t" r="r" b="b"/>
            <a:pathLst>
              <a:path w="9547224" h="6858000">
                <a:moveTo>
                  <a:pt x="1623023" y="0"/>
                </a:moveTo>
                <a:lnTo>
                  <a:pt x="2716256" y="0"/>
                </a:lnTo>
                <a:lnTo>
                  <a:pt x="3032455" y="0"/>
                </a:lnTo>
                <a:lnTo>
                  <a:pt x="3496422" y="0"/>
                </a:lnTo>
                <a:lnTo>
                  <a:pt x="5205951" y="0"/>
                </a:lnTo>
                <a:lnTo>
                  <a:pt x="9547224" y="0"/>
                </a:lnTo>
                <a:lnTo>
                  <a:pt x="9547224" y="6858000"/>
                </a:lnTo>
                <a:lnTo>
                  <a:pt x="5205951" y="6858000"/>
                </a:lnTo>
                <a:lnTo>
                  <a:pt x="3496422" y="6858000"/>
                </a:lnTo>
                <a:lnTo>
                  <a:pt x="3032455" y="6858000"/>
                </a:lnTo>
                <a:lnTo>
                  <a:pt x="271625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85" name="Freeform: Shape 3084">
            <a:extLst>
              <a:ext uri="{FF2B5EF4-FFF2-40B4-BE49-F238E27FC236}">
                <a16:creationId xmlns:a16="http://schemas.microsoft.com/office/drawing/2014/main" id="{B1F9B6B4-B0C4-45C6-A086-901C960D0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526365" y="0"/>
            <a:ext cx="3675857" cy="9144000"/>
          </a:xfrm>
          <a:custGeom>
            <a:avLst/>
            <a:gdLst>
              <a:gd name="connsiteX0" fmla="*/ 1133870 w 2756893"/>
              <a:gd name="connsiteY0" fmla="*/ 0 h 6858000"/>
              <a:gd name="connsiteX1" fmla="*/ 898082 w 2756893"/>
              <a:gd name="connsiteY1" fmla="*/ 0 h 6858000"/>
              <a:gd name="connsiteX2" fmla="*/ 920668 w 2756893"/>
              <a:gd name="connsiteY2" fmla="*/ 14997 h 6858000"/>
              <a:gd name="connsiteX3" fmla="*/ 2554961 w 2756893"/>
              <a:gd name="connsiteY3" fmla="*/ 3621656 h 6858000"/>
              <a:gd name="connsiteX4" fmla="*/ 641513 w 2756893"/>
              <a:gd name="connsiteY4" fmla="*/ 6374814 h 6858000"/>
              <a:gd name="connsiteX5" fmla="*/ 114086 w 2756893"/>
              <a:gd name="connsiteY5" fmla="*/ 6780599 h 6858000"/>
              <a:gd name="connsiteX6" fmla="*/ 0 w 2756893"/>
              <a:gd name="connsiteY6" fmla="*/ 6858000 h 6858000"/>
              <a:gd name="connsiteX7" fmla="*/ 40637 w 2756893"/>
              <a:gd name="connsiteY7" fmla="*/ 6858000 h 6858000"/>
              <a:gd name="connsiteX8" fmla="*/ 254139 w 2756893"/>
              <a:gd name="connsiteY8" fmla="*/ 6858000 h 6858000"/>
              <a:gd name="connsiteX9" fmla="*/ 365895 w 2756893"/>
              <a:gd name="connsiteY9" fmla="*/ 6780599 h 6858000"/>
              <a:gd name="connsiteX10" fmla="*/ 882543 w 2756893"/>
              <a:gd name="connsiteY10" fmla="*/ 6374814 h 6858000"/>
              <a:gd name="connsiteX11" fmla="*/ 2756893 w 2756893"/>
              <a:gd name="connsiteY11" fmla="*/ 3621656 h 6858000"/>
              <a:gd name="connsiteX12" fmla="*/ 1155994 w 2756893"/>
              <a:gd name="connsiteY12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756893" h="6858000">
                <a:moveTo>
                  <a:pt x="1133870" y="0"/>
                </a:moveTo>
                <a:lnTo>
                  <a:pt x="898082" y="0"/>
                </a:lnTo>
                <a:lnTo>
                  <a:pt x="920668" y="14997"/>
                </a:lnTo>
                <a:cubicBezTo>
                  <a:pt x="1969257" y="754641"/>
                  <a:pt x="2554961" y="2093192"/>
                  <a:pt x="2554961" y="3621656"/>
                </a:cubicBezTo>
                <a:cubicBezTo>
                  <a:pt x="2554961" y="4969131"/>
                  <a:pt x="1606863" y="5602839"/>
                  <a:pt x="641513" y="6374814"/>
                </a:cubicBezTo>
                <a:cubicBezTo>
                  <a:pt x="465717" y="6515397"/>
                  <a:pt x="291531" y="6653108"/>
                  <a:pt x="114086" y="6780599"/>
                </a:cubicBezTo>
                <a:lnTo>
                  <a:pt x="0" y="6858000"/>
                </a:lnTo>
                <a:lnTo>
                  <a:pt x="40637" y="6858000"/>
                </a:lnTo>
                <a:lnTo>
                  <a:pt x="254139" y="6858000"/>
                </a:lnTo>
                <a:lnTo>
                  <a:pt x="365895" y="6780599"/>
                </a:lnTo>
                <a:cubicBezTo>
                  <a:pt x="539713" y="6653108"/>
                  <a:pt x="710340" y="6515397"/>
                  <a:pt x="882543" y="6374814"/>
                </a:cubicBezTo>
                <a:cubicBezTo>
                  <a:pt x="1828168" y="5602839"/>
                  <a:pt x="2756893" y="4969131"/>
                  <a:pt x="2756893" y="3621656"/>
                </a:cubicBezTo>
                <a:cubicBezTo>
                  <a:pt x="2756893" y="2093192"/>
                  <a:pt x="2183157" y="754641"/>
                  <a:pt x="1155994" y="14997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09724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11602E6-B677-C42D-043E-5D8FF15AF4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431"/>
            <a:ext cx="16256000" cy="9148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3738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950AD4C-6AF3-49F8-94E1-DBCAFB394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DBEAE55-3EA1-41D7-A212-5F7D8986C1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949608" y="0"/>
            <a:ext cx="3372964" cy="9144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FC5F0E7-644F-4101-BE72-12825CF537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223401" y="0"/>
            <a:ext cx="3381912" cy="9144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2" name="Obrázek 1" descr="Může jít o obrázek dav a tráva">
            <a:extLst>
              <a:ext uri="{FF2B5EF4-FFF2-40B4-BE49-F238E27FC236}">
                <a16:creationId xmlns:a16="http://schemas.microsoft.com/office/drawing/2014/main" id="{82AA23E0-3DAD-A1BD-A5F1-5D1358E09F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526368" y="10"/>
            <a:ext cx="12729632" cy="9143990"/>
          </a:xfrm>
          <a:custGeom>
            <a:avLst/>
            <a:gdLst/>
            <a:ahLst/>
            <a:cxnLst/>
            <a:rect l="l" t="t" r="r" b="b"/>
            <a:pathLst>
              <a:path w="9547224" h="6858000">
                <a:moveTo>
                  <a:pt x="1623023" y="0"/>
                </a:moveTo>
                <a:lnTo>
                  <a:pt x="2716256" y="0"/>
                </a:lnTo>
                <a:lnTo>
                  <a:pt x="3032455" y="0"/>
                </a:lnTo>
                <a:lnTo>
                  <a:pt x="3496422" y="0"/>
                </a:lnTo>
                <a:lnTo>
                  <a:pt x="5205951" y="0"/>
                </a:lnTo>
                <a:lnTo>
                  <a:pt x="9547224" y="0"/>
                </a:lnTo>
                <a:lnTo>
                  <a:pt x="9547224" y="6858000"/>
                </a:lnTo>
                <a:lnTo>
                  <a:pt x="5205951" y="6858000"/>
                </a:lnTo>
                <a:lnTo>
                  <a:pt x="3496422" y="6858000"/>
                </a:lnTo>
                <a:lnTo>
                  <a:pt x="3032455" y="6858000"/>
                </a:lnTo>
                <a:lnTo>
                  <a:pt x="271625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B1F9B6B4-B0C4-45C6-A086-901C960D0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526365" y="0"/>
            <a:ext cx="3675857" cy="9144000"/>
          </a:xfrm>
          <a:custGeom>
            <a:avLst/>
            <a:gdLst>
              <a:gd name="connsiteX0" fmla="*/ 1133870 w 2756893"/>
              <a:gd name="connsiteY0" fmla="*/ 0 h 6858000"/>
              <a:gd name="connsiteX1" fmla="*/ 898082 w 2756893"/>
              <a:gd name="connsiteY1" fmla="*/ 0 h 6858000"/>
              <a:gd name="connsiteX2" fmla="*/ 920668 w 2756893"/>
              <a:gd name="connsiteY2" fmla="*/ 14997 h 6858000"/>
              <a:gd name="connsiteX3" fmla="*/ 2554961 w 2756893"/>
              <a:gd name="connsiteY3" fmla="*/ 3621656 h 6858000"/>
              <a:gd name="connsiteX4" fmla="*/ 641513 w 2756893"/>
              <a:gd name="connsiteY4" fmla="*/ 6374814 h 6858000"/>
              <a:gd name="connsiteX5" fmla="*/ 114086 w 2756893"/>
              <a:gd name="connsiteY5" fmla="*/ 6780599 h 6858000"/>
              <a:gd name="connsiteX6" fmla="*/ 0 w 2756893"/>
              <a:gd name="connsiteY6" fmla="*/ 6858000 h 6858000"/>
              <a:gd name="connsiteX7" fmla="*/ 40637 w 2756893"/>
              <a:gd name="connsiteY7" fmla="*/ 6858000 h 6858000"/>
              <a:gd name="connsiteX8" fmla="*/ 254139 w 2756893"/>
              <a:gd name="connsiteY8" fmla="*/ 6858000 h 6858000"/>
              <a:gd name="connsiteX9" fmla="*/ 365895 w 2756893"/>
              <a:gd name="connsiteY9" fmla="*/ 6780599 h 6858000"/>
              <a:gd name="connsiteX10" fmla="*/ 882543 w 2756893"/>
              <a:gd name="connsiteY10" fmla="*/ 6374814 h 6858000"/>
              <a:gd name="connsiteX11" fmla="*/ 2756893 w 2756893"/>
              <a:gd name="connsiteY11" fmla="*/ 3621656 h 6858000"/>
              <a:gd name="connsiteX12" fmla="*/ 1155994 w 2756893"/>
              <a:gd name="connsiteY12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756893" h="6858000">
                <a:moveTo>
                  <a:pt x="1133870" y="0"/>
                </a:moveTo>
                <a:lnTo>
                  <a:pt x="898082" y="0"/>
                </a:lnTo>
                <a:lnTo>
                  <a:pt x="920668" y="14997"/>
                </a:lnTo>
                <a:cubicBezTo>
                  <a:pt x="1969257" y="754641"/>
                  <a:pt x="2554961" y="2093192"/>
                  <a:pt x="2554961" y="3621656"/>
                </a:cubicBezTo>
                <a:cubicBezTo>
                  <a:pt x="2554961" y="4969131"/>
                  <a:pt x="1606863" y="5602839"/>
                  <a:pt x="641513" y="6374814"/>
                </a:cubicBezTo>
                <a:cubicBezTo>
                  <a:pt x="465717" y="6515397"/>
                  <a:pt x="291531" y="6653108"/>
                  <a:pt x="114086" y="6780599"/>
                </a:cubicBezTo>
                <a:lnTo>
                  <a:pt x="0" y="6858000"/>
                </a:lnTo>
                <a:lnTo>
                  <a:pt x="40637" y="6858000"/>
                </a:lnTo>
                <a:lnTo>
                  <a:pt x="254139" y="6858000"/>
                </a:lnTo>
                <a:lnTo>
                  <a:pt x="365895" y="6780599"/>
                </a:lnTo>
                <a:cubicBezTo>
                  <a:pt x="539713" y="6653108"/>
                  <a:pt x="710340" y="6515397"/>
                  <a:pt x="882543" y="6374814"/>
                </a:cubicBezTo>
                <a:cubicBezTo>
                  <a:pt x="1828168" y="5602839"/>
                  <a:pt x="2756893" y="4969131"/>
                  <a:pt x="2756893" y="3621656"/>
                </a:cubicBezTo>
                <a:cubicBezTo>
                  <a:pt x="2756893" y="2093192"/>
                  <a:pt x="2183157" y="754641"/>
                  <a:pt x="1155994" y="14997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22575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18C8243-936F-F022-6391-4DF9ED199A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431"/>
            <a:ext cx="16256000" cy="9148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6662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950AD4C-6AF3-49F8-94E1-DBCAFB394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DBEAE55-3EA1-41D7-A212-5F7D8986C1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949608" y="0"/>
            <a:ext cx="3372964" cy="9144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FC5F0E7-644F-4101-BE72-12825CF537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223401" y="0"/>
            <a:ext cx="3381912" cy="9144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2" name="Obrázek 1" descr="Může jít o obrázek svatba">
            <a:extLst>
              <a:ext uri="{FF2B5EF4-FFF2-40B4-BE49-F238E27FC236}">
                <a16:creationId xmlns:a16="http://schemas.microsoft.com/office/drawing/2014/main" id="{4DE0C182-9D66-6425-4501-D3CAB3D682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526368" y="10"/>
            <a:ext cx="12729632" cy="9143990"/>
          </a:xfrm>
          <a:custGeom>
            <a:avLst/>
            <a:gdLst/>
            <a:ahLst/>
            <a:cxnLst/>
            <a:rect l="l" t="t" r="r" b="b"/>
            <a:pathLst>
              <a:path w="9547224" h="6858000">
                <a:moveTo>
                  <a:pt x="1623023" y="0"/>
                </a:moveTo>
                <a:lnTo>
                  <a:pt x="2716256" y="0"/>
                </a:lnTo>
                <a:lnTo>
                  <a:pt x="3032455" y="0"/>
                </a:lnTo>
                <a:lnTo>
                  <a:pt x="3496422" y="0"/>
                </a:lnTo>
                <a:lnTo>
                  <a:pt x="5205951" y="0"/>
                </a:lnTo>
                <a:lnTo>
                  <a:pt x="9547224" y="0"/>
                </a:lnTo>
                <a:lnTo>
                  <a:pt x="9547224" y="6858000"/>
                </a:lnTo>
                <a:lnTo>
                  <a:pt x="5205951" y="6858000"/>
                </a:lnTo>
                <a:lnTo>
                  <a:pt x="3496422" y="6858000"/>
                </a:lnTo>
                <a:lnTo>
                  <a:pt x="3032455" y="6858000"/>
                </a:lnTo>
                <a:lnTo>
                  <a:pt x="271625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B1F9B6B4-B0C4-45C6-A086-901C960D0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526365" y="0"/>
            <a:ext cx="3675857" cy="9144000"/>
          </a:xfrm>
          <a:custGeom>
            <a:avLst/>
            <a:gdLst>
              <a:gd name="connsiteX0" fmla="*/ 1133870 w 2756893"/>
              <a:gd name="connsiteY0" fmla="*/ 0 h 6858000"/>
              <a:gd name="connsiteX1" fmla="*/ 898082 w 2756893"/>
              <a:gd name="connsiteY1" fmla="*/ 0 h 6858000"/>
              <a:gd name="connsiteX2" fmla="*/ 920668 w 2756893"/>
              <a:gd name="connsiteY2" fmla="*/ 14997 h 6858000"/>
              <a:gd name="connsiteX3" fmla="*/ 2554961 w 2756893"/>
              <a:gd name="connsiteY3" fmla="*/ 3621656 h 6858000"/>
              <a:gd name="connsiteX4" fmla="*/ 641513 w 2756893"/>
              <a:gd name="connsiteY4" fmla="*/ 6374814 h 6858000"/>
              <a:gd name="connsiteX5" fmla="*/ 114086 w 2756893"/>
              <a:gd name="connsiteY5" fmla="*/ 6780599 h 6858000"/>
              <a:gd name="connsiteX6" fmla="*/ 0 w 2756893"/>
              <a:gd name="connsiteY6" fmla="*/ 6858000 h 6858000"/>
              <a:gd name="connsiteX7" fmla="*/ 40637 w 2756893"/>
              <a:gd name="connsiteY7" fmla="*/ 6858000 h 6858000"/>
              <a:gd name="connsiteX8" fmla="*/ 254139 w 2756893"/>
              <a:gd name="connsiteY8" fmla="*/ 6858000 h 6858000"/>
              <a:gd name="connsiteX9" fmla="*/ 365895 w 2756893"/>
              <a:gd name="connsiteY9" fmla="*/ 6780599 h 6858000"/>
              <a:gd name="connsiteX10" fmla="*/ 882543 w 2756893"/>
              <a:gd name="connsiteY10" fmla="*/ 6374814 h 6858000"/>
              <a:gd name="connsiteX11" fmla="*/ 2756893 w 2756893"/>
              <a:gd name="connsiteY11" fmla="*/ 3621656 h 6858000"/>
              <a:gd name="connsiteX12" fmla="*/ 1155994 w 2756893"/>
              <a:gd name="connsiteY12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756893" h="6858000">
                <a:moveTo>
                  <a:pt x="1133870" y="0"/>
                </a:moveTo>
                <a:lnTo>
                  <a:pt x="898082" y="0"/>
                </a:lnTo>
                <a:lnTo>
                  <a:pt x="920668" y="14997"/>
                </a:lnTo>
                <a:cubicBezTo>
                  <a:pt x="1969257" y="754641"/>
                  <a:pt x="2554961" y="2093192"/>
                  <a:pt x="2554961" y="3621656"/>
                </a:cubicBezTo>
                <a:cubicBezTo>
                  <a:pt x="2554961" y="4969131"/>
                  <a:pt x="1606863" y="5602839"/>
                  <a:pt x="641513" y="6374814"/>
                </a:cubicBezTo>
                <a:cubicBezTo>
                  <a:pt x="465717" y="6515397"/>
                  <a:pt x="291531" y="6653108"/>
                  <a:pt x="114086" y="6780599"/>
                </a:cubicBezTo>
                <a:lnTo>
                  <a:pt x="0" y="6858000"/>
                </a:lnTo>
                <a:lnTo>
                  <a:pt x="40637" y="6858000"/>
                </a:lnTo>
                <a:lnTo>
                  <a:pt x="254139" y="6858000"/>
                </a:lnTo>
                <a:lnTo>
                  <a:pt x="365895" y="6780599"/>
                </a:lnTo>
                <a:cubicBezTo>
                  <a:pt x="539713" y="6653108"/>
                  <a:pt x="710340" y="6515397"/>
                  <a:pt x="882543" y="6374814"/>
                </a:cubicBezTo>
                <a:cubicBezTo>
                  <a:pt x="1828168" y="5602839"/>
                  <a:pt x="2756893" y="4969131"/>
                  <a:pt x="2756893" y="3621656"/>
                </a:cubicBezTo>
                <a:cubicBezTo>
                  <a:pt x="2756893" y="2093192"/>
                  <a:pt x="2183157" y="754641"/>
                  <a:pt x="1155994" y="14997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07734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59A777BC-A1FF-D616-840F-9B4C918E2C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1"/>
            <a:ext cx="16256000" cy="9144001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75" name="Rectangle 7174">
            <a:extLst>
              <a:ext uri="{FF2B5EF4-FFF2-40B4-BE49-F238E27FC236}">
                <a16:creationId xmlns:a16="http://schemas.microsoft.com/office/drawing/2014/main" id="{8950AD4C-6AF3-49F8-94E1-DBCAFB394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7177" name="Freeform: Shape 7176">
            <a:extLst>
              <a:ext uri="{FF2B5EF4-FFF2-40B4-BE49-F238E27FC236}">
                <a16:creationId xmlns:a16="http://schemas.microsoft.com/office/drawing/2014/main" id="{8DBEAE55-3EA1-41D7-A212-5F7D8986C1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949608" y="0"/>
            <a:ext cx="3372964" cy="9144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7179" name="Freeform: Shape 7178">
            <a:extLst>
              <a:ext uri="{FF2B5EF4-FFF2-40B4-BE49-F238E27FC236}">
                <a16:creationId xmlns:a16="http://schemas.microsoft.com/office/drawing/2014/main" id="{CFC5F0E7-644F-4101-BE72-12825CF537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223401" y="0"/>
            <a:ext cx="3381912" cy="9144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9CF8F714-787A-8298-BED1-C71A2124B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26368" y="10"/>
            <a:ext cx="12729632" cy="9143990"/>
          </a:xfrm>
          <a:custGeom>
            <a:avLst/>
            <a:gdLst/>
            <a:ahLst/>
            <a:cxnLst/>
            <a:rect l="l" t="t" r="r" b="b"/>
            <a:pathLst>
              <a:path w="9547224" h="6858000">
                <a:moveTo>
                  <a:pt x="1623023" y="0"/>
                </a:moveTo>
                <a:lnTo>
                  <a:pt x="2716256" y="0"/>
                </a:lnTo>
                <a:lnTo>
                  <a:pt x="3032455" y="0"/>
                </a:lnTo>
                <a:lnTo>
                  <a:pt x="3496422" y="0"/>
                </a:lnTo>
                <a:lnTo>
                  <a:pt x="5205951" y="0"/>
                </a:lnTo>
                <a:lnTo>
                  <a:pt x="9547224" y="0"/>
                </a:lnTo>
                <a:lnTo>
                  <a:pt x="9547224" y="6858000"/>
                </a:lnTo>
                <a:lnTo>
                  <a:pt x="5205951" y="6858000"/>
                </a:lnTo>
                <a:lnTo>
                  <a:pt x="3496422" y="6858000"/>
                </a:lnTo>
                <a:lnTo>
                  <a:pt x="3032455" y="6858000"/>
                </a:lnTo>
                <a:lnTo>
                  <a:pt x="271625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81" name="Freeform: Shape 7180">
            <a:extLst>
              <a:ext uri="{FF2B5EF4-FFF2-40B4-BE49-F238E27FC236}">
                <a16:creationId xmlns:a16="http://schemas.microsoft.com/office/drawing/2014/main" id="{B1F9B6B4-B0C4-45C6-A086-901C960D0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526365" y="0"/>
            <a:ext cx="3675857" cy="9144000"/>
          </a:xfrm>
          <a:custGeom>
            <a:avLst/>
            <a:gdLst>
              <a:gd name="connsiteX0" fmla="*/ 1133870 w 2756893"/>
              <a:gd name="connsiteY0" fmla="*/ 0 h 6858000"/>
              <a:gd name="connsiteX1" fmla="*/ 898082 w 2756893"/>
              <a:gd name="connsiteY1" fmla="*/ 0 h 6858000"/>
              <a:gd name="connsiteX2" fmla="*/ 920668 w 2756893"/>
              <a:gd name="connsiteY2" fmla="*/ 14997 h 6858000"/>
              <a:gd name="connsiteX3" fmla="*/ 2554961 w 2756893"/>
              <a:gd name="connsiteY3" fmla="*/ 3621656 h 6858000"/>
              <a:gd name="connsiteX4" fmla="*/ 641513 w 2756893"/>
              <a:gd name="connsiteY4" fmla="*/ 6374814 h 6858000"/>
              <a:gd name="connsiteX5" fmla="*/ 114086 w 2756893"/>
              <a:gd name="connsiteY5" fmla="*/ 6780599 h 6858000"/>
              <a:gd name="connsiteX6" fmla="*/ 0 w 2756893"/>
              <a:gd name="connsiteY6" fmla="*/ 6858000 h 6858000"/>
              <a:gd name="connsiteX7" fmla="*/ 40637 w 2756893"/>
              <a:gd name="connsiteY7" fmla="*/ 6858000 h 6858000"/>
              <a:gd name="connsiteX8" fmla="*/ 254139 w 2756893"/>
              <a:gd name="connsiteY8" fmla="*/ 6858000 h 6858000"/>
              <a:gd name="connsiteX9" fmla="*/ 365895 w 2756893"/>
              <a:gd name="connsiteY9" fmla="*/ 6780599 h 6858000"/>
              <a:gd name="connsiteX10" fmla="*/ 882543 w 2756893"/>
              <a:gd name="connsiteY10" fmla="*/ 6374814 h 6858000"/>
              <a:gd name="connsiteX11" fmla="*/ 2756893 w 2756893"/>
              <a:gd name="connsiteY11" fmla="*/ 3621656 h 6858000"/>
              <a:gd name="connsiteX12" fmla="*/ 1155994 w 2756893"/>
              <a:gd name="connsiteY12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756893" h="6858000">
                <a:moveTo>
                  <a:pt x="1133870" y="0"/>
                </a:moveTo>
                <a:lnTo>
                  <a:pt x="898082" y="0"/>
                </a:lnTo>
                <a:lnTo>
                  <a:pt x="920668" y="14997"/>
                </a:lnTo>
                <a:cubicBezTo>
                  <a:pt x="1969257" y="754641"/>
                  <a:pt x="2554961" y="2093192"/>
                  <a:pt x="2554961" y="3621656"/>
                </a:cubicBezTo>
                <a:cubicBezTo>
                  <a:pt x="2554961" y="4969131"/>
                  <a:pt x="1606863" y="5602839"/>
                  <a:pt x="641513" y="6374814"/>
                </a:cubicBezTo>
                <a:cubicBezTo>
                  <a:pt x="465717" y="6515397"/>
                  <a:pt x="291531" y="6653108"/>
                  <a:pt x="114086" y="6780599"/>
                </a:cubicBezTo>
                <a:lnTo>
                  <a:pt x="0" y="6858000"/>
                </a:lnTo>
                <a:lnTo>
                  <a:pt x="40637" y="6858000"/>
                </a:lnTo>
                <a:lnTo>
                  <a:pt x="254139" y="6858000"/>
                </a:lnTo>
                <a:lnTo>
                  <a:pt x="365895" y="6780599"/>
                </a:lnTo>
                <a:cubicBezTo>
                  <a:pt x="539713" y="6653108"/>
                  <a:pt x="710340" y="6515397"/>
                  <a:pt x="882543" y="6374814"/>
                </a:cubicBezTo>
                <a:cubicBezTo>
                  <a:pt x="1828168" y="5602839"/>
                  <a:pt x="2756893" y="4969131"/>
                  <a:pt x="2756893" y="3621656"/>
                </a:cubicBezTo>
                <a:cubicBezTo>
                  <a:pt x="2756893" y="2093192"/>
                  <a:pt x="2183157" y="754641"/>
                  <a:pt x="1155994" y="14997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2068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6DFE304-71B4-1AB0-CBC7-45A5EACD44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431"/>
            <a:ext cx="16256000" cy="9148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3469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27" name="Rectangle 5126">
            <a:extLst>
              <a:ext uri="{FF2B5EF4-FFF2-40B4-BE49-F238E27FC236}">
                <a16:creationId xmlns:a16="http://schemas.microsoft.com/office/drawing/2014/main" id="{8950AD4C-6AF3-49F8-94E1-DBCAFB394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5129" name="Freeform: Shape 5128">
            <a:extLst>
              <a:ext uri="{FF2B5EF4-FFF2-40B4-BE49-F238E27FC236}">
                <a16:creationId xmlns:a16="http://schemas.microsoft.com/office/drawing/2014/main" id="{8DBEAE55-3EA1-41D7-A212-5F7D8986C1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949608" y="0"/>
            <a:ext cx="3372964" cy="9144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5131" name="Freeform: Shape 5130">
            <a:extLst>
              <a:ext uri="{FF2B5EF4-FFF2-40B4-BE49-F238E27FC236}">
                <a16:creationId xmlns:a16="http://schemas.microsoft.com/office/drawing/2014/main" id="{CFC5F0E7-644F-4101-BE72-12825CF537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223401" y="0"/>
            <a:ext cx="3381912" cy="9144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6E532372-BD66-CFA5-08DC-D91068DA26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26368" y="10"/>
            <a:ext cx="12729632" cy="9143990"/>
          </a:xfrm>
          <a:custGeom>
            <a:avLst/>
            <a:gdLst/>
            <a:ahLst/>
            <a:cxnLst/>
            <a:rect l="l" t="t" r="r" b="b"/>
            <a:pathLst>
              <a:path w="9547224" h="6858000">
                <a:moveTo>
                  <a:pt x="1623023" y="0"/>
                </a:moveTo>
                <a:lnTo>
                  <a:pt x="2716256" y="0"/>
                </a:lnTo>
                <a:lnTo>
                  <a:pt x="3032455" y="0"/>
                </a:lnTo>
                <a:lnTo>
                  <a:pt x="3496422" y="0"/>
                </a:lnTo>
                <a:lnTo>
                  <a:pt x="5205951" y="0"/>
                </a:lnTo>
                <a:lnTo>
                  <a:pt x="9547224" y="0"/>
                </a:lnTo>
                <a:lnTo>
                  <a:pt x="9547224" y="6858000"/>
                </a:lnTo>
                <a:lnTo>
                  <a:pt x="5205951" y="6858000"/>
                </a:lnTo>
                <a:lnTo>
                  <a:pt x="3496422" y="6858000"/>
                </a:lnTo>
                <a:lnTo>
                  <a:pt x="3032455" y="6858000"/>
                </a:lnTo>
                <a:lnTo>
                  <a:pt x="271625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33" name="Freeform: Shape 5132">
            <a:extLst>
              <a:ext uri="{FF2B5EF4-FFF2-40B4-BE49-F238E27FC236}">
                <a16:creationId xmlns:a16="http://schemas.microsoft.com/office/drawing/2014/main" id="{B1F9B6B4-B0C4-45C6-A086-901C960D0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526365" y="0"/>
            <a:ext cx="3675857" cy="9144000"/>
          </a:xfrm>
          <a:custGeom>
            <a:avLst/>
            <a:gdLst>
              <a:gd name="connsiteX0" fmla="*/ 1133870 w 2756893"/>
              <a:gd name="connsiteY0" fmla="*/ 0 h 6858000"/>
              <a:gd name="connsiteX1" fmla="*/ 898082 w 2756893"/>
              <a:gd name="connsiteY1" fmla="*/ 0 h 6858000"/>
              <a:gd name="connsiteX2" fmla="*/ 920668 w 2756893"/>
              <a:gd name="connsiteY2" fmla="*/ 14997 h 6858000"/>
              <a:gd name="connsiteX3" fmla="*/ 2554961 w 2756893"/>
              <a:gd name="connsiteY3" fmla="*/ 3621656 h 6858000"/>
              <a:gd name="connsiteX4" fmla="*/ 641513 w 2756893"/>
              <a:gd name="connsiteY4" fmla="*/ 6374814 h 6858000"/>
              <a:gd name="connsiteX5" fmla="*/ 114086 w 2756893"/>
              <a:gd name="connsiteY5" fmla="*/ 6780599 h 6858000"/>
              <a:gd name="connsiteX6" fmla="*/ 0 w 2756893"/>
              <a:gd name="connsiteY6" fmla="*/ 6858000 h 6858000"/>
              <a:gd name="connsiteX7" fmla="*/ 40637 w 2756893"/>
              <a:gd name="connsiteY7" fmla="*/ 6858000 h 6858000"/>
              <a:gd name="connsiteX8" fmla="*/ 254139 w 2756893"/>
              <a:gd name="connsiteY8" fmla="*/ 6858000 h 6858000"/>
              <a:gd name="connsiteX9" fmla="*/ 365895 w 2756893"/>
              <a:gd name="connsiteY9" fmla="*/ 6780599 h 6858000"/>
              <a:gd name="connsiteX10" fmla="*/ 882543 w 2756893"/>
              <a:gd name="connsiteY10" fmla="*/ 6374814 h 6858000"/>
              <a:gd name="connsiteX11" fmla="*/ 2756893 w 2756893"/>
              <a:gd name="connsiteY11" fmla="*/ 3621656 h 6858000"/>
              <a:gd name="connsiteX12" fmla="*/ 1155994 w 2756893"/>
              <a:gd name="connsiteY12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756893" h="6858000">
                <a:moveTo>
                  <a:pt x="1133870" y="0"/>
                </a:moveTo>
                <a:lnTo>
                  <a:pt x="898082" y="0"/>
                </a:lnTo>
                <a:lnTo>
                  <a:pt x="920668" y="14997"/>
                </a:lnTo>
                <a:cubicBezTo>
                  <a:pt x="1969257" y="754641"/>
                  <a:pt x="2554961" y="2093192"/>
                  <a:pt x="2554961" y="3621656"/>
                </a:cubicBezTo>
                <a:cubicBezTo>
                  <a:pt x="2554961" y="4969131"/>
                  <a:pt x="1606863" y="5602839"/>
                  <a:pt x="641513" y="6374814"/>
                </a:cubicBezTo>
                <a:cubicBezTo>
                  <a:pt x="465717" y="6515397"/>
                  <a:pt x="291531" y="6653108"/>
                  <a:pt x="114086" y="6780599"/>
                </a:cubicBezTo>
                <a:lnTo>
                  <a:pt x="0" y="6858000"/>
                </a:lnTo>
                <a:lnTo>
                  <a:pt x="40637" y="6858000"/>
                </a:lnTo>
                <a:lnTo>
                  <a:pt x="254139" y="6858000"/>
                </a:lnTo>
                <a:lnTo>
                  <a:pt x="365895" y="6780599"/>
                </a:lnTo>
                <a:cubicBezTo>
                  <a:pt x="539713" y="6653108"/>
                  <a:pt x="710340" y="6515397"/>
                  <a:pt x="882543" y="6374814"/>
                </a:cubicBezTo>
                <a:cubicBezTo>
                  <a:pt x="1828168" y="5602839"/>
                  <a:pt x="2756893" y="4969131"/>
                  <a:pt x="2756893" y="3621656"/>
                </a:cubicBezTo>
                <a:cubicBezTo>
                  <a:pt x="2756893" y="2093192"/>
                  <a:pt x="2183157" y="754641"/>
                  <a:pt x="1155994" y="14997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85808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C6E5EF3-BAE4-207B-0645-AAD3021295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431"/>
            <a:ext cx="16256000" cy="9148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9795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197402-AB7D-B0E9-C9DA-4C8616B1AD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950AD4C-6AF3-49F8-94E1-DBCAFB394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DBEAE55-3EA1-41D7-A212-5F7D8986C1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949608" y="0"/>
            <a:ext cx="3372964" cy="9144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FC5F0E7-644F-4101-BE72-12825CF537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223401" y="0"/>
            <a:ext cx="3381912" cy="9144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2" name="Obrázek 1" descr="Může jít o obrázek jeden člověk nebo víc lidí">
            <a:extLst>
              <a:ext uri="{FF2B5EF4-FFF2-40B4-BE49-F238E27FC236}">
                <a16:creationId xmlns:a16="http://schemas.microsoft.com/office/drawing/2014/main" id="{BB2357C3-99BC-E667-F6FA-DAEBE9AB5F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526368" y="10"/>
            <a:ext cx="12729632" cy="9143990"/>
          </a:xfrm>
          <a:custGeom>
            <a:avLst/>
            <a:gdLst/>
            <a:ahLst/>
            <a:cxnLst/>
            <a:rect l="l" t="t" r="r" b="b"/>
            <a:pathLst>
              <a:path w="9547224" h="6858000">
                <a:moveTo>
                  <a:pt x="1623023" y="0"/>
                </a:moveTo>
                <a:lnTo>
                  <a:pt x="2716256" y="0"/>
                </a:lnTo>
                <a:lnTo>
                  <a:pt x="3032455" y="0"/>
                </a:lnTo>
                <a:lnTo>
                  <a:pt x="3496422" y="0"/>
                </a:lnTo>
                <a:lnTo>
                  <a:pt x="5205951" y="0"/>
                </a:lnTo>
                <a:lnTo>
                  <a:pt x="9547224" y="0"/>
                </a:lnTo>
                <a:lnTo>
                  <a:pt x="9547224" y="6858000"/>
                </a:lnTo>
                <a:lnTo>
                  <a:pt x="5205951" y="6858000"/>
                </a:lnTo>
                <a:lnTo>
                  <a:pt x="3496422" y="6858000"/>
                </a:lnTo>
                <a:lnTo>
                  <a:pt x="3032455" y="6858000"/>
                </a:lnTo>
                <a:lnTo>
                  <a:pt x="271625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B1F9B6B4-B0C4-45C6-A086-901C960D0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526365" y="0"/>
            <a:ext cx="3675857" cy="9144000"/>
          </a:xfrm>
          <a:custGeom>
            <a:avLst/>
            <a:gdLst>
              <a:gd name="connsiteX0" fmla="*/ 1133870 w 2756893"/>
              <a:gd name="connsiteY0" fmla="*/ 0 h 6858000"/>
              <a:gd name="connsiteX1" fmla="*/ 898082 w 2756893"/>
              <a:gd name="connsiteY1" fmla="*/ 0 h 6858000"/>
              <a:gd name="connsiteX2" fmla="*/ 920668 w 2756893"/>
              <a:gd name="connsiteY2" fmla="*/ 14997 h 6858000"/>
              <a:gd name="connsiteX3" fmla="*/ 2554961 w 2756893"/>
              <a:gd name="connsiteY3" fmla="*/ 3621656 h 6858000"/>
              <a:gd name="connsiteX4" fmla="*/ 641513 w 2756893"/>
              <a:gd name="connsiteY4" fmla="*/ 6374814 h 6858000"/>
              <a:gd name="connsiteX5" fmla="*/ 114086 w 2756893"/>
              <a:gd name="connsiteY5" fmla="*/ 6780599 h 6858000"/>
              <a:gd name="connsiteX6" fmla="*/ 0 w 2756893"/>
              <a:gd name="connsiteY6" fmla="*/ 6858000 h 6858000"/>
              <a:gd name="connsiteX7" fmla="*/ 40637 w 2756893"/>
              <a:gd name="connsiteY7" fmla="*/ 6858000 h 6858000"/>
              <a:gd name="connsiteX8" fmla="*/ 254139 w 2756893"/>
              <a:gd name="connsiteY8" fmla="*/ 6858000 h 6858000"/>
              <a:gd name="connsiteX9" fmla="*/ 365895 w 2756893"/>
              <a:gd name="connsiteY9" fmla="*/ 6780599 h 6858000"/>
              <a:gd name="connsiteX10" fmla="*/ 882543 w 2756893"/>
              <a:gd name="connsiteY10" fmla="*/ 6374814 h 6858000"/>
              <a:gd name="connsiteX11" fmla="*/ 2756893 w 2756893"/>
              <a:gd name="connsiteY11" fmla="*/ 3621656 h 6858000"/>
              <a:gd name="connsiteX12" fmla="*/ 1155994 w 2756893"/>
              <a:gd name="connsiteY12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756893" h="6858000">
                <a:moveTo>
                  <a:pt x="1133870" y="0"/>
                </a:moveTo>
                <a:lnTo>
                  <a:pt x="898082" y="0"/>
                </a:lnTo>
                <a:lnTo>
                  <a:pt x="920668" y="14997"/>
                </a:lnTo>
                <a:cubicBezTo>
                  <a:pt x="1969257" y="754641"/>
                  <a:pt x="2554961" y="2093192"/>
                  <a:pt x="2554961" y="3621656"/>
                </a:cubicBezTo>
                <a:cubicBezTo>
                  <a:pt x="2554961" y="4969131"/>
                  <a:pt x="1606863" y="5602839"/>
                  <a:pt x="641513" y="6374814"/>
                </a:cubicBezTo>
                <a:cubicBezTo>
                  <a:pt x="465717" y="6515397"/>
                  <a:pt x="291531" y="6653108"/>
                  <a:pt x="114086" y="6780599"/>
                </a:cubicBezTo>
                <a:lnTo>
                  <a:pt x="0" y="6858000"/>
                </a:lnTo>
                <a:lnTo>
                  <a:pt x="40637" y="6858000"/>
                </a:lnTo>
                <a:lnTo>
                  <a:pt x="254139" y="6858000"/>
                </a:lnTo>
                <a:lnTo>
                  <a:pt x="365895" y="6780599"/>
                </a:lnTo>
                <a:cubicBezTo>
                  <a:pt x="539713" y="6653108"/>
                  <a:pt x="710340" y="6515397"/>
                  <a:pt x="882543" y="6374814"/>
                </a:cubicBezTo>
                <a:cubicBezTo>
                  <a:pt x="1828168" y="5602839"/>
                  <a:pt x="2756893" y="4969131"/>
                  <a:pt x="2756893" y="3621656"/>
                </a:cubicBezTo>
                <a:cubicBezTo>
                  <a:pt x="2756893" y="2093192"/>
                  <a:pt x="2183157" y="754641"/>
                  <a:pt x="1155994" y="14997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71610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2">
            <a:extLst>
              <a:ext uri="{FF2B5EF4-FFF2-40B4-BE49-F238E27FC236}">
                <a16:creationId xmlns:a16="http://schemas.microsoft.com/office/drawing/2014/main" id="{B28C9E1A-8E30-F937-09A5-2DFB5525DB0E}"/>
              </a:ext>
            </a:extLst>
          </p:cNvPr>
          <p:cNvSpPr txBox="1">
            <a:spLocks/>
          </p:cNvSpPr>
          <p:nvPr/>
        </p:nvSpPr>
        <p:spPr>
          <a:xfrm>
            <a:off x="1805797" y="1926167"/>
            <a:ext cx="13596764" cy="678687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52476" indent="-952476">
              <a:buFont typeface="+mj-lt"/>
              <a:buAutoNum type="arabicPeriod"/>
            </a:pPr>
            <a:r>
              <a:rPr lang="cs-CZ" sz="3733" dirty="0"/>
              <a:t>Synodální obnova diecéze</a:t>
            </a:r>
          </a:p>
          <a:p>
            <a:pPr marL="952476" indent="-952476">
              <a:buFont typeface="+mj-lt"/>
              <a:buAutoNum type="arabicPeriod"/>
            </a:pPr>
            <a:r>
              <a:rPr lang="cs-CZ" sz="3733" dirty="0"/>
              <a:t>Poselství synody</a:t>
            </a:r>
          </a:p>
          <a:p>
            <a:pPr marL="952476" indent="-952476">
              <a:buFont typeface="+mj-lt"/>
              <a:buAutoNum type="arabicPeriod"/>
            </a:pPr>
            <a:r>
              <a:rPr lang="cs-CZ" sz="3733" dirty="0"/>
              <a:t>Zkušenost synodality</a:t>
            </a:r>
          </a:p>
          <a:p>
            <a:pPr marL="952476" indent="-952476">
              <a:buFont typeface="+mj-lt"/>
              <a:buAutoNum type="arabicPeriod"/>
            </a:pPr>
            <a:r>
              <a:rPr lang="cs-CZ" sz="3733" dirty="0"/>
              <a:t>Reflexe v radách</a:t>
            </a:r>
          </a:p>
          <a:p>
            <a:pPr marL="952476" indent="-952476">
              <a:buFont typeface="+mj-lt"/>
              <a:buAutoNum type="arabicPeriod"/>
            </a:pPr>
            <a:r>
              <a:rPr lang="cs-CZ" sz="3733" dirty="0"/>
              <a:t>Modlitební síť</a:t>
            </a:r>
          </a:p>
          <a:p>
            <a:pPr marL="952476" indent="-952476">
              <a:buFont typeface="+mj-lt"/>
              <a:buAutoNum type="arabicPeriod"/>
            </a:pPr>
            <a:r>
              <a:rPr lang="cs-CZ" sz="3733" dirty="0"/>
              <a:t>Vikariátní rozlišování</a:t>
            </a:r>
          </a:p>
          <a:p>
            <a:pPr marL="952476" indent="-952476">
              <a:buFont typeface="+mj-lt"/>
              <a:buAutoNum type="arabicPeriod"/>
            </a:pPr>
            <a:r>
              <a:rPr lang="cs-CZ" sz="3733" dirty="0"/>
              <a:t>Setkání synodních delegátů</a:t>
            </a:r>
          </a:p>
          <a:p>
            <a:pPr marL="952476" indent="-952476">
              <a:buFont typeface="+mj-lt"/>
              <a:buAutoNum type="arabicPeriod"/>
            </a:pPr>
            <a:r>
              <a:rPr lang="cs-CZ" sz="3733" dirty="0"/>
              <a:t>Škola synodality</a:t>
            </a:r>
          </a:p>
          <a:p>
            <a:pPr marL="952476" indent="-952476">
              <a:buFont typeface="+mj-lt"/>
              <a:buAutoNum type="arabicPeriod"/>
            </a:pPr>
            <a:r>
              <a:rPr lang="cs-CZ" sz="3733" dirty="0"/>
              <a:t>Svobodné diskuzní fórum</a:t>
            </a:r>
          </a:p>
          <a:p>
            <a:pPr marL="952476" indent="-952476">
              <a:buFont typeface="+mj-lt"/>
              <a:buAutoNum type="arabicPeriod"/>
            </a:pPr>
            <a:r>
              <a:rPr lang="cs-CZ" sz="3733" dirty="0"/>
              <a:t>Synodní projektový tým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AA59F4C-4A67-00D9-A418-A943AB449C16}"/>
              </a:ext>
            </a:extLst>
          </p:cNvPr>
          <p:cNvSpPr txBox="1">
            <a:spLocks/>
          </p:cNvSpPr>
          <p:nvPr/>
        </p:nvSpPr>
        <p:spPr>
          <a:xfrm>
            <a:off x="3329797" y="765355"/>
            <a:ext cx="11808603" cy="83867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cs-CZ" sz="4800" dirty="0"/>
              <a:t>DALŠÍ KROKY NA SPOLEČNÉ CESTĚ</a:t>
            </a:r>
            <a:endParaRPr lang="cs-CZ" sz="3733" dirty="0"/>
          </a:p>
          <a:p>
            <a:pPr marL="0" indent="0">
              <a:buNone/>
            </a:pPr>
            <a:endParaRPr lang="cs-CZ" sz="3733" dirty="0"/>
          </a:p>
        </p:txBody>
      </p:sp>
    </p:spTree>
    <p:extLst>
      <p:ext uri="{BB962C8B-B14F-4D97-AF65-F5344CB8AC3E}">
        <p14:creationId xmlns:p14="http://schemas.microsoft.com/office/powerpoint/2010/main" val="3978291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51" name="Rectangle 6150">
            <a:extLst>
              <a:ext uri="{FF2B5EF4-FFF2-40B4-BE49-F238E27FC236}">
                <a16:creationId xmlns:a16="http://schemas.microsoft.com/office/drawing/2014/main" id="{8950AD4C-6AF3-49F8-94E1-DBCAFB394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6153" name="Freeform: Shape 6152">
            <a:extLst>
              <a:ext uri="{FF2B5EF4-FFF2-40B4-BE49-F238E27FC236}">
                <a16:creationId xmlns:a16="http://schemas.microsoft.com/office/drawing/2014/main" id="{8DBEAE55-3EA1-41D7-A212-5F7D8986C1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949608" y="0"/>
            <a:ext cx="3372964" cy="9144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6155" name="Freeform: Shape 6154">
            <a:extLst>
              <a:ext uri="{FF2B5EF4-FFF2-40B4-BE49-F238E27FC236}">
                <a16:creationId xmlns:a16="http://schemas.microsoft.com/office/drawing/2014/main" id="{CFC5F0E7-644F-4101-BE72-12825CF537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223401" y="0"/>
            <a:ext cx="3381912" cy="9144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138CF8D6-B479-1F27-9AEB-D2E55E37AA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26368" y="10"/>
            <a:ext cx="12729632" cy="9143990"/>
          </a:xfrm>
          <a:custGeom>
            <a:avLst/>
            <a:gdLst/>
            <a:ahLst/>
            <a:cxnLst/>
            <a:rect l="l" t="t" r="r" b="b"/>
            <a:pathLst>
              <a:path w="9547224" h="6858000">
                <a:moveTo>
                  <a:pt x="1623023" y="0"/>
                </a:moveTo>
                <a:lnTo>
                  <a:pt x="2716256" y="0"/>
                </a:lnTo>
                <a:lnTo>
                  <a:pt x="3032455" y="0"/>
                </a:lnTo>
                <a:lnTo>
                  <a:pt x="3496422" y="0"/>
                </a:lnTo>
                <a:lnTo>
                  <a:pt x="5205951" y="0"/>
                </a:lnTo>
                <a:lnTo>
                  <a:pt x="9547224" y="0"/>
                </a:lnTo>
                <a:lnTo>
                  <a:pt x="9547224" y="6858000"/>
                </a:lnTo>
                <a:lnTo>
                  <a:pt x="5205951" y="6858000"/>
                </a:lnTo>
                <a:lnTo>
                  <a:pt x="3496422" y="6858000"/>
                </a:lnTo>
                <a:lnTo>
                  <a:pt x="3032455" y="6858000"/>
                </a:lnTo>
                <a:lnTo>
                  <a:pt x="271625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7" name="Freeform: Shape 6156">
            <a:extLst>
              <a:ext uri="{FF2B5EF4-FFF2-40B4-BE49-F238E27FC236}">
                <a16:creationId xmlns:a16="http://schemas.microsoft.com/office/drawing/2014/main" id="{B1F9B6B4-B0C4-45C6-A086-901C960D0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526365" y="0"/>
            <a:ext cx="3675857" cy="9144000"/>
          </a:xfrm>
          <a:custGeom>
            <a:avLst/>
            <a:gdLst>
              <a:gd name="connsiteX0" fmla="*/ 1133870 w 2756893"/>
              <a:gd name="connsiteY0" fmla="*/ 0 h 6858000"/>
              <a:gd name="connsiteX1" fmla="*/ 898082 w 2756893"/>
              <a:gd name="connsiteY1" fmla="*/ 0 h 6858000"/>
              <a:gd name="connsiteX2" fmla="*/ 920668 w 2756893"/>
              <a:gd name="connsiteY2" fmla="*/ 14997 h 6858000"/>
              <a:gd name="connsiteX3" fmla="*/ 2554961 w 2756893"/>
              <a:gd name="connsiteY3" fmla="*/ 3621656 h 6858000"/>
              <a:gd name="connsiteX4" fmla="*/ 641513 w 2756893"/>
              <a:gd name="connsiteY4" fmla="*/ 6374814 h 6858000"/>
              <a:gd name="connsiteX5" fmla="*/ 114086 w 2756893"/>
              <a:gd name="connsiteY5" fmla="*/ 6780599 h 6858000"/>
              <a:gd name="connsiteX6" fmla="*/ 0 w 2756893"/>
              <a:gd name="connsiteY6" fmla="*/ 6858000 h 6858000"/>
              <a:gd name="connsiteX7" fmla="*/ 40637 w 2756893"/>
              <a:gd name="connsiteY7" fmla="*/ 6858000 h 6858000"/>
              <a:gd name="connsiteX8" fmla="*/ 254139 w 2756893"/>
              <a:gd name="connsiteY8" fmla="*/ 6858000 h 6858000"/>
              <a:gd name="connsiteX9" fmla="*/ 365895 w 2756893"/>
              <a:gd name="connsiteY9" fmla="*/ 6780599 h 6858000"/>
              <a:gd name="connsiteX10" fmla="*/ 882543 w 2756893"/>
              <a:gd name="connsiteY10" fmla="*/ 6374814 h 6858000"/>
              <a:gd name="connsiteX11" fmla="*/ 2756893 w 2756893"/>
              <a:gd name="connsiteY11" fmla="*/ 3621656 h 6858000"/>
              <a:gd name="connsiteX12" fmla="*/ 1155994 w 2756893"/>
              <a:gd name="connsiteY12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756893" h="6858000">
                <a:moveTo>
                  <a:pt x="1133870" y="0"/>
                </a:moveTo>
                <a:lnTo>
                  <a:pt x="898082" y="0"/>
                </a:lnTo>
                <a:lnTo>
                  <a:pt x="920668" y="14997"/>
                </a:lnTo>
                <a:cubicBezTo>
                  <a:pt x="1969257" y="754641"/>
                  <a:pt x="2554961" y="2093192"/>
                  <a:pt x="2554961" y="3621656"/>
                </a:cubicBezTo>
                <a:cubicBezTo>
                  <a:pt x="2554961" y="4969131"/>
                  <a:pt x="1606863" y="5602839"/>
                  <a:pt x="641513" y="6374814"/>
                </a:cubicBezTo>
                <a:cubicBezTo>
                  <a:pt x="465717" y="6515397"/>
                  <a:pt x="291531" y="6653108"/>
                  <a:pt x="114086" y="6780599"/>
                </a:cubicBezTo>
                <a:lnTo>
                  <a:pt x="0" y="6858000"/>
                </a:lnTo>
                <a:lnTo>
                  <a:pt x="40637" y="6858000"/>
                </a:lnTo>
                <a:lnTo>
                  <a:pt x="254139" y="6858000"/>
                </a:lnTo>
                <a:lnTo>
                  <a:pt x="365895" y="6780599"/>
                </a:lnTo>
                <a:cubicBezTo>
                  <a:pt x="539713" y="6653108"/>
                  <a:pt x="710340" y="6515397"/>
                  <a:pt x="882543" y="6374814"/>
                </a:cubicBezTo>
                <a:cubicBezTo>
                  <a:pt x="1828168" y="5602839"/>
                  <a:pt x="2756893" y="4969131"/>
                  <a:pt x="2756893" y="3621656"/>
                </a:cubicBezTo>
                <a:cubicBezTo>
                  <a:pt x="2756893" y="2093192"/>
                  <a:pt x="2183157" y="754641"/>
                  <a:pt x="1155994" y="14997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22783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EBF2929-786C-97DE-D475-8680BF9C31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431"/>
            <a:ext cx="16256000" cy="9148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7341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199" name="Rectangle 8198">
            <a:extLst>
              <a:ext uri="{FF2B5EF4-FFF2-40B4-BE49-F238E27FC236}">
                <a16:creationId xmlns:a16="http://schemas.microsoft.com/office/drawing/2014/main" id="{8950AD4C-6AF3-49F8-94E1-DBCAFB394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8201" name="Freeform: Shape 8200">
            <a:extLst>
              <a:ext uri="{FF2B5EF4-FFF2-40B4-BE49-F238E27FC236}">
                <a16:creationId xmlns:a16="http://schemas.microsoft.com/office/drawing/2014/main" id="{8DBEAE55-3EA1-41D7-A212-5F7D8986C1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949608" y="0"/>
            <a:ext cx="3372964" cy="9144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8203" name="Freeform: Shape 8202">
            <a:extLst>
              <a:ext uri="{FF2B5EF4-FFF2-40B4-BE49-F238E27FC236}">
                <a16:creationId xmlns:a16="http://schemas.microsoft.com/office/drawing/2014/main" id="{CFC5F0E7-644F-4101-BE72-12825CF537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223401" y="0"/>
            <a:ext cx="3381912" cy="9144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DF53F998-3F39-1C0C-36CF-74ED43A7D9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26368" y="10"/>
            <a:ext cx="12729632" cy="9143990"/>
          </a:xfrm>
          <a:custGeom>
            <a:avLst/>
            <a:gdLst/>
            <a:ahLst/>
            <a:cxnLst/>
            <a:rect l="l" t="t" r="r" b="b"/>
            <a:pathLst>
              <a:path w="9547224" h="6858000">
                <a:moveTo>
                  <a:pt x="1623023" y="0"/>
                </a:moveTo>
                <a:lnTo>
                  <a:pt x="2716256" y="0"/>
                </a:lnTo>
                <a:lnTo>
                  <a:pt x="3032455" y="0"/>
                </a:lnTo>
                <a:lnTo>
                  <a:pt x="3496422" y="0"/>
                </a:lnTo>
                <a:lnTo>
                  <a:pt x="5205951" y="0"/>
                </a:lnTo>
                <a:lnTo>
                  <a:pt x="9547224" y="0"/>
                </a:lnTo>
                <a:lnTo>
                  <a:pt x="9547224" y="6858000"/>
                </a:lnTo>
                <a:lnTo>
                  <a:pt x="5205951" y="6858000"/>
                </a:lnTo>
                <a:lnTo>
                  <a:pt x="3496422" y="6858000"/>
                </a:lnTo>
                <a:lnTo>
                  <a:pt x="3032455" y="6858000"/>
                </a:lnTo>
                <a:lnTo>
                  <a:pt x="271625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05" name="Freeform: Shape 8204">
            <a:extLst>
              <a:ext uri="{FF2B5EF4-FFF2-40B4-BE49-F238E27FC236}">
                <a16:creationId xmlns:a16="http://schemas.microsoft.com/office/drawing/2014/main" id="{B1F9B6B4-B0C4-45C6-A086-901C960D0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526365" y="0"/>
            <a:ext cx="3675857" cy="9144000"/>
          </a:xfrm>
          <a:custGeom>
            <a:avLst/>
            <a:gdLst>
              <a:gd name="connsiteX0" fmla="*/ 1133870 w 2756893"/>
              <a:gd name="connsiteY0" fmla="*/ 0 h 6858000"/>
              <a:gd name="connsiteX1" fmla="*/ 898082 w 2756893"/>
              <a:gd name="connsiteY1" fmla="*/ 0 h 6858000"/>
              <a:gd name="connsiteX2" fmla="*/ 920668 w 2756893"/>
              <a:gd name="connsiteY2" fmla="*/ 14997 h 6858000"/>
              <a:gd name="connsiteX3" fmla="*/ 2554961 w 2756893"/>
              <a:gd name="connsiteY3" fmla="*/ 3621656 h 6858000"/>
              <a:gd name="connsiteX4" fmla="*/ 641513 w 2756893"/>
              <a:gd name="connsiteY4" fmla="*/ 6374814 h 6858000"/>
              <a:gd name="connsiteX5" fmla="*/ 114086 w 2756893"/>
              <a:gd name="connsiteY5" fmla="*/ 6780599 h 6858000"/>
              <a:gd name="connsiteX6" fmla="*/ 0 w 2756893"/>
              <a:gd name="connsiteY6" fmla="*/ 6858000 h 6858000"/>
              <a:gd name="connsiteX7" fmla="*/ 40637 w 2756893"/>
              <a:gd name="connsiteY7" fmla="*/ 6858000 h 6858000"/>
              <a:gd name="connsiteX8" fmla="*/ 254139 w 2756893"/>
              <a:gd name="connsiteY8" fmla="*/ 6858000 h 6858000"/>
              <a:gd name="connsiteX9" fmla="*/ 365895 w 2756893"/>
              <a:gd name="connsiteY9" fmla="*/ 6780599 h 6858000"/>
              <a:gd name="connsiteX10" fmla="*/ 882543 w 2756893"/>
              <a:gd name="connsiteY10" fmla="*/ 6374814 h 6858000"/>
              <a:gd name="connsiteX11" fmla="*/ 2756893 w 2756893"/>
              <a:gd name="connsiteY11" fmla="*/ 3621656 h 6858000"/>
              <a:gd name="connsiteX12" fmla="*/ 1155994 w 2756893"/>
              <a:gd name="connsiteY12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756893" h="6858000">
                <a:moveTo>
                  <a:pt x="1133870" y="0"/>
                </a:moveTo>
                <a:lnTo>
                  <a:pt x="898082" y="0"/>
                </a:lnTo>
                <a:lnTo>
                  <a:pt x="920668" y="14997"/>
                </a:lnTo>
                <a:cubicBezTo>
                  <a:pt x="1969257" y="754641"/>
                  <a:pt x="2554961" y="2093192"/>
                  <a:pt x="2554961" y="3621656"/>
                </a:cubicBezTo>
                <a:cubicBezTo>
                  <a:pt x="2554961" y="4969131"/>
                  <a:pt x="1606863" y="5602839"/>
                  <a:pt x="641513" y="6374814"/>
                </a:cubicBezTo>
                <a:cubicBezTo>
                  <a:pt x="465717" y="6515397"/>
                  <a:pt x="291531" y="6653108"/>
                  <a:pt x="114086" y="6780599"/>
                </a:cubicBezTo>
                <a:lnTo>
                  <a:pt x="0" y="6858000"/>
                </a:lnTo>
                <a:lnTo>
                  <a:pt x="40637" y="6858000"/>
                </a:lnTo>
                <a:lnTo>
                  <a:pt x="254139" y="6858000"/>
                </a:lnTo>
                <a:lnTo>
                  <a:pt x="365895" y="6780599"/>
                </a:lnTo>
                <a:cubicBezTo>
                  <a:pt x="539713" y="6653108"/>
                  <a:pt x="710340" y="6515397"/>
                  <a:pt x="882543" y="6374814"/>
                </a:cubicBezTo>
                <a:cubicBezTo>
                  <a:pt x="1828168" y="5602839"/>
                  <a:pt x="2756893" y="4969131"/>
                  <a:pt x="2756893" y="3621656"/>
                </a:cubicBezTo>
                <a:cubicBezTo>
                  <a:pt x="2756893" y="2093192"/>
                  <a:pt x="2183157" y="754641"/>
                  <a:pt x="1155994" y="14997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03230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342</Words>
  <Application>Microsoft Office PowerPoint</Application>
  <PresentationFormat>Vlastní</PresentationFormat>
  <Paragraphs>23</Paragraphs>
  <Slides>28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33" baseType="lpstr">
      <vt:lpstr>Meiryo</vt:lpstr>
      <vt:lpstr>Aptos</vt:lpstr>
      <vt:lpstr>Arial</vt:lpstr>
      <vt:lpstr>Calibri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petr.hruska</dc:creator>
  <cp:lastModifiedBy>Hruška Petr</cp:lastModifiedBy>
  <cp:revision>2</cp:revision>
  <dcterms:created xsi:type="dcterms:W3CDTF">2006-08-16T00:00:00Z</dcterms:created>
  <dcterms:modified xsi:type="dcterms:W3CDTF">2026-06-03T15:01:01Z</dcterms:modified>
</cp:coreProperties>
</file>