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324" r:id="rId2"/>
    <p:sldId id="256" r:id="rId3"/>
    <p:sldId id="257" r:id="rId4"/>
    <p:sldId id="260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306" r:id="rId36"/>
    <p:sldId id="292" r:id="rId37"/>
    <p:sldId id="293" r:id="rId38"/>
    <p:sldId id="303" r:id="rId39"/>
    <p:sldId id="302" r:id="rId40"/>
    <p:sldId id="304" r:id="rId41"/>
    <p:sldId id="295" r:id="rId42"/>
    <p:sldId id="318" r:id="rId43"/>
    <p:sldId id="320" r:id="rId44"/>
    <p:sldId id="319" r:id="rId45"/>
    <p:sldId id="323" r:id="rId4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99596F-D22A-4164-A165-C19CC4238DFB}" v="27" dt="2023-10-26T19:52:01.0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6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ruška Petr" userId="c02152f1-da67-477a-81ff-e6064803a8ed" providerId="ADAL" clId="{6299596F-D22A-4164-A165-C19CC4238DFB}"/>
    <pc:docChg chg="undo custSel modSld">
      <pc:chgData name="Hruška Petr" userId="c02152f1-da67-477a-81ff-e6064803a8ed" providerId="ADAL" clId="{6299596F-D22A-4164-A165-C19CC4238DFB}" dt="2023-10-26T19:52:26.624" v="74" actId="1076"/>
      <pc:docMkLst>
        <pc:docMk/>
      </pc:docMkLst>
      <pc:sldChg chg="addSp delSp modSp mod">
        <pc:chgData name="Hruška Petr" userId="c02152f1-da67-477a-81ff-e6064803a8ed" providerId="ADAL" clId="{6299596F-D22A-4164-A165-C19CC4238DFB}" dt="2023-10-26T19:49:42.408" v="21" actId="478"/>
        <pc:sldMkLst>
          <pc:docMk/>
          <pc:sldMk cId="857363162" sldId="256"/>
        </pc:sldMkLst>
        <pc:picChg chg="add del mod">
          <ac:chgData name="Hruška Petr" userId="c02152f1-da67-477a-81ff-e6064803a8ed" providerId="ADAL" clId="{6299596F-D22A-4164-A165-C19CC4238DFB}" dt="2023-10-26T19:49:20.290" v="14" actId="478"/>
          <ac:picMkLst>
            <pc:docMk/>
            <pc:sldMk cId="857363162" sldId="256"/>
            <ac:picMk id="8" creationId="{BC0405BF-6878-1176-588C-6BE42B6D83E0}"/>
          </ac:picMkLst>
        </pc:picChg>
        <pc:picChg chg="add del mod">
          <ac:chgData name="Hruška Petr" userId="c02152f1-da67-477a-81ff-e6064803a8ed" providerId="ADAL" clId="{6299596F-D22A-4164-A165-C19CC4238DFB}" dt="2023-10-26T19:49:42.408" v="21" actId="478"/>
          <ac:picMkLst>
            <pc:docMk/>
            <pc:sldMk cId="857363162" sldId="256"/>
            <ac:picMk id="9" creationId="{65D04601-3E27-1325-6C9A-330F3D40F40C}"/>
          </ac:picMkLst>
        </pc:picChg>
        <pc:picChg chg="del">
          <ac:chgData name="Hruška Petr" userId="c02152f1-da67-477a-81ff-e6064803a8ed" providerId="ADAL" clId="{6299596F-D22A-4164-A165-C19CC4238DFB}" dt="2023-10-26T19:49:35.792" v="18" actId="478"/>
          <ac:picMkLst>
            <pc:docMk/>
            <pc:sldMk cId="857363162" sldId="256"/>
            <ac:picMk id="10" creationId="{C6DC80AF-479B-F982-0088-B8251EC405B8}"/>
          </ac:picMkLst>
        </pc:picChg>
        <pc:picChg chg="add mod">
          <ac:chgData name="Hruška Petr" userId="c02152f1-da67-477a-81ff-e6064803a8ed" providerId="ADAL" clId="{6299596F-D22A-4164-A165-C19CC4238DFB}" dt="2023-10-26T19:49:41.473" v="20" actId="14100"/>
          <ac:picMkLst>
            <pc:docMk/>
            <pc:sldMk cId="857363162" sldId="256"/>
            <ac:picMk id="11" creationId="{E1D68725-3835-0807-64FB-E7A77E9DA2D2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49:55.526" v="23" actId="478"/>
        <pc:sldMkLst>
          <pc:docMk/>
          <pc:sldMk cId="2063076229" sldId="257"/>
        </pc:sldMkLst>
        <pc:picChg chg="del">
          <ac:chgData name="Hruška Petr" userId="c02152f1-da67-477a-81ff-e6064803a8ed" providerId="ADAL" clId="{6299596F-D22A-4164-A165-C19CC4238DFB}" dt="2023-10-26T19:49:55.526" v="23" actId="478"/>
          <ac:picMkLst>
            <pc:docMk/>
            <pc:sldMk cId="2063076229" sldId="257"/>
            <ac:picMk id="7" creationId="{54F5EB0D-F4FC-4C25-632A-A7F4C52E608A}"/>
          </ac:picMkLst>
        </pc:picChg>
        <pc:picChg chg="add mod">
          <ac:chgData name="Hruška Petr" userId="c02152f1-da67-477a-81ff-e6064803a8ed" providerId="ADAL" clId="{6299596F-D22A-4164-A165-C19CC4238DFB}" dt="2023-10-26T19:49:52.669" v="22"/>
          <ac:picMkLst>
            <pc:docMk/>
            <pc:sldMk cId="2063076229" sldId="257"/>
            <ac:picMk id="8" creationId="{893B83EC-FD0F-A80E-9802-DE0CC6ACACD2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09.739" v="27"/>
        <pc:sldMkLst>
          <pc:docMk/>
          <pc:sldMk cId="3794133400" sldId="258"/>
        </pc:sldMkLst>
        <pc:picChg chg="add mod">
          <ac:chgData name="Hruška Petr" userId="c02152f1-da67-477a-81ff-e6064803a8ed" providerId="ADAL" clId="{6299596F-D22A-4164-A165-C19CC4238DFB}" dt="2023-10-26T19:50:09.739" v="27"/>
          <ac:picMkLst>
            <pc:docMk/>
            <pc:sldMk cId="3794133400" sldId="258"/>
            <ac:picMk id="2" creationId="{9F52F33A-AA78-D7A9-F1FF-E76A820F499C}"/>
          </ac:picMkLst>
        </pc:picChg>
        <pc:picChg chg="del">
          <ac:chgData name="Hruška Petr" userId="c02152f1-da67-477a-81ff-e6064803a8ed" providerId="ADAL" clId="{6299596F-D22A-4164-A165-C19CC4238DFB}" dt="2023-10-26T19:50:08.664" v="26" actId="478"/>
          <ac:picMkLst>
            <pc:docMk/>
            <pc:sldMk cId="3794133400" sldId="258"/>
            <ac:picMk id="12" creationId="{F4B41DA1-2F48-4835-71FF-63DBC0ED3573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15.280" v="29"/>
        <pc:sldMkLst>
          <pc:docMk/>
          <pc:sldMk cId="1421201286" sldId="259"/>
        </pc:sldMkLst>
        <pc:picChg chg="del">
          <ac:chgData name="Hruška Petr" userId="c02152f1-da67-477a-81ff-e6064803a8ed" providerId="ADAL" clId="{6299596F-D22A-4164-A165-C19CC4238DFB}" dt="2023-10-26T19:50:14.083" v="28" actId="478"/>
          <ac:picMkLst>
            <pc:docMk/>
            <pc:sldMk cId="1421201286" sldId="259"/>
            <ac:picMk id="7" creationId="{BCFEFBA6-73B4-11FA-5F07-1179688EEB6D}"/>
          </ac:picMkLst>
        </pc:picChg>
        <pc:picChg chg="add mod">
          <ac:chgData name="Hruška Petr" userId="c02152f1-da67-477a-81ff-e6064803a8ed" providerId="ADAL" clId="{6299596F-D22A-4164-A165-C19CC4238DFB}" dt="2023-10-26T19:50:15.280" v="29"/>
          <ac:picMkLst>
            <pc:docMk/>
            <pc:sldMk cId="1421201286" sldId="259"/>
            <ac:picMk id="8" creationId="{8188F9F2-82F6-7D62-8D42-3B7A6AD3ADE8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04.363" v="25"/>
        <pc:sldMkLst>
          <pc:docMk/>
          <pc:sldMk cId="788755714" sldId="260"/>
        </pc:sldMkLst>
        <pc:picChg chg="del">
          <ac:chgData name="Hruška Petr" userId="c02152f1-da67-477a-81ff-e6064803a8ed" providerId="ADAL" clId="{6299596F-D22A-4164-A165-C19CC4238DFB}" dt="2023-10-26T19:50:03.071" v="24" actId="478"/>
          <ac:picMkLst>
            <pc:docMk/>
            <pc:sldMk cId="788755714" sldId="260"/>
            <ac:picMk id="7" creationId="{21D6A725-CEC8-0BE7-3F52-BF7723A2EB75}"/>
          </ac:picMkLst>
        </pc:picChg>
        <pc:picChg chg="add mod">
          <ac:chgData name="Hruška Petr" userId="c02152f1-da67-477a-81ff-e6064803a8ed" providerId="ADAL" clId="{6299596F-D22A-4164-A165-C19CC4238DFB}" dt="2023-10-26T19:50:04.363" v="25"/>
          <ac:picMkLst>
            <pc:docMk/>
            <pc:sldMk cId="788755714" sldId="260"/>
            <ac:picMk id="8" creationId="{5F4C77FC-A504-D18E-8C6D-67EF1F99DBC3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20.643" v="31"/>
        <pc:sldMkLst>
          <pc:docMk/>
          <pc:sldMk cId="2776199624" sldId="261"/>
        </pc:sldMkLst>
        <pc:picChg chg="del">
          <ac:chgData name="Hruška Petr" userId="c02152f1-da67-477a-81ff-e6064803a8ed" providerId="ADAL" clId="{6299596F-D22A-4164-A165-C19CC4238DFB}" dt="2023-10-26T19:50:19.392" v="30" actId="478"/>
          <ac:picMkLst>
            <pc:docMk/>
            <pc:sldMk cId="2776199624" sldId="261"/>
            <ac:picMk id="7" creationId="{C4026F5D-38FE-F430-44D4-DA1F970B56C9}"/>
          </ac:picMkLst>
        </pc:picChg>
        <pc:picChg chg="add mod">
          <ac:chgData name="Hruška Petr" userId="c02152f1-da67-477a-81ff-e6064803a8ed" providerId="ADAL" clId="{6299596F-D22A-4164-A165-C19CC4238DFB}" dt="2023-10-26T19:50:20.643" v="31"/>
          <ac:picMkLst>
            <pc:docMk/>
            <pc:sldMk cId="2776199624" sldId="261"/>
            <ac:picMk id="8" creationId="{4453CFF8-2310-5040-6944-0951F76060CF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26.144" v="33"/>
        <pc:sldMkLst>
          <pc:docMk/>
          <pc:sldMk cId="1889225719" sldId="262"/>
        </pc:sldMkLst>
        <pc:picChg chg="del">
          <ac:chgData name="Hruška Petr" userId="c02152f1-da67-477a-81ff-e6064803a8ed" providerId="ADAL" clId="{6299596F-D22A-4164-A165-C19CC4238DFB}" dt="2023-10-26T19:50:24.636" v="32" actId="478"/>
          <ac:picMkLst>
            <pc:docMk/>
            <pc:sldMk cId="1889225719" sldId="262"/>
            <ac:picMk id="7" creationId="{4CD9CA7B-0E07-9EF8-751B-D6A3710AB8D3}"/>
          </ac:picMkLst>
        </pc:picChg>
        <pc:picChg chg="add mod">
          <ac:chgData name="Hruška Petr" userId="c02152f1-da67-477a-81ff-e6064803a8ed" providerId="ADAL" clId="{6299596F-D22A-4164-A165-C19CC4238DFB}" dt="2023-10-26T19:50:26.144" v="33"/>
          <ac:picMkLst>
            <pc:docMk/>
            <pc:sldMk cId="1889225719" sldId="262"/>
            <ac:picMk id="8" creationId="{C2A7339D-A185-60BF-EB68-554E542B95BA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30.907" v="35"/>
        <pc:sldMkLst>
          <pc:docMk/>
          <pc:sldMk cId="144408755" sldId="263"/>
        </pc:sldMkLst>
        <pc:picChg chg="del">
          <ac:chgData name="Hruška Petr" userId="c02152f1-da67-477a-81ff-e6064803a8ed" providerId="ADAL" clId="{6299596F-D22A-4164-A165-C19CC4238DFB}" dt="2023-10-26T19:50:29.733" v="34" actId="478"/>
          <ac:picMkLst>
            <pc:docMk/>
            <pc:sldMk cId="144408755" sldId="263"/>
            <ac:picMk id="7" creationId="{41FE2087-9E78-B63A-500A-19658AA57E52}"/>
          </ac:picMkLst>
        </pc:picChg>
        <pc:picChg chg="add mod">
          <ac:chgData name="Hruška Petr" userId="c02152f1-da67-477a-81ff-e6064803a8ed" providerId="ADAL" clId="{6299596F-D22A-4164-A165-C19CC4238DFB}" dt="2023-10-26T19:50:30.907" v="35"/>
          <ac:picMkLst>
            <pc:docMk/>
            <pc:sldMk cId="144408755" sldId="263"/>
            <ac:picMk id="8" creationId="{48D4E91E-69EB-088F-F83B-7BDA681E0E29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35.194" v="37"/>
        <pc:sldMkLst>
          <pc:docMk/>
          <pc:sldMk cId="1006855732" sldId="264"/>
        </pc:sldMkLst>
        <pc:picChg chg="del">
          <ac:chgData name="Hruška Petr" userId="c02152f1-da67-477a-81ff-e6064803a8ed" providerId="ADAL" clId="{6299596F-D22A-4164-A165-C19CC4238DFB}" dt="2023-10-26T19:50:34.204" v="36" actId="478"/>
          <ac:picMkLst>
            <pc:docMk/>
            <pc:sldMk cId="1006855732" sldId="264"/>
            <ac:picMk id="7" creationId="{175B9807-5CC3-206C-05C9-9823ACF3A806}"/>
          </ac:picMkLst>
        </pc:picChg>
        <pc:picChg chg="add mod">
          <ac:chgData name="Hruška Petr" userId="c02152f1-da67-477a-81ff-e6064803a8ed" providerId="ADAL" clId="{6299596F-D22A-4164-A165-C19CC4238DFB}" dt="2023-10-26T19:50:35.194" v="37"/>
          <ac:picMkLst>
            <pc:docMk/>
            <pc:sldMk cId="1006855732" sldId="264"/>
            <ac:picMk id="8" creationId="{338A74B0-D104-7DC3-5874-30DD887EF4E4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39.973" v="39"/>
        <pc:sldMkLst>
          <pc:docMk/>
          <pc:sldMk cId="4284241519" sldId="265"/>
        </pc:sldMkLst>
        <pc:picChg chg="del">
          <ac:chgData name="Hruška Petr" userId="c02152f1-da67-477a-81ff-e6064803a8ed" providerId="ADAL" clId="{6299596F-D22A-4164-A165-C19CC4238DFB}" dt="2023-10-26T19:50:38.824" v="38" actId="478"/>
          <ac:picMkLst>
            <pc:docMk/>
            <pc:sldMk cId="4284241519" sldId="265"/>
            <ac:picMk id="7" creationId="{AF57FCE7-6D24-CF0E-E45B-E27D8F90ED48}"/>
          </ac:picMkLst>
        </pc:picChg>
        <pc:picChg chg="add mod">
          <ac:chgData name="Hruška Petr" userId="c02152f1-da67-477a-81ff-e6064803a8ed" providerId="ADAL" clId="{6299596F-D22A-4164-A165-C19CC4238DFB}" dt="2023-10-26T19:50:39.973" v="39"/>
          <ac:picMkLst>
            <pc:docMk/>
            <pc:sldMk cId="4284241519" sldId="265"/>
            <ac:picMk id="8" creationId="{9D0CF695-47F6-5793-9185-708EEE163E17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44.959" v="41"/>
        <pc:sldMkLst>
          <pc:docMk/>
          <pc:sldMk cId="3255639230" sldId="269"/>
        </pc:sldMkLst>
        <pc:picChg chg="del">
          <ac:chgData name="Hruška Petr" userId="c02152f1-da67-477a-81ff-e6064803a8ed" providerId="ADAL" clId="{6299596F-D22A-4164-A165-C19CC4238DFB}" dt="2023-10-26T19:50:43.805" v="40" actId="478"/>
          <ac:picMkLst>
            <pc:docMk/>
            <pc:sldMk cId="3255639230" sldId="269"/>
            <ac:picMk id="7" creationId="{60A49719-4CF8-FBD5-D76D-F01C67678972}"/>
          </ac:picMkLst>
        </pc:picChg>
        <pc:picChg chg="add mod">
          <ac:chgData name="Hruška Petr" userId="c02152f1-da67-477a-81ff-e6064803a8ed" providerId="ADAL" clId="{6299596F-D22A-4164-A165-C19CC4238DFB}" dt="2023-10-26T19:50:44.959" v="41"/>
          <ac:picMkLst>
            <pc:docMk/>
            <pc:sldMk cId="3255639230" sldId="269"/>
            <ac:picMk id="8" creationId="{88081F08-BDA8-7D1D-D91A-3FCCB2641AC6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0:49.428" v="43"/>
        <pc:sldMkLst>
          <pc:docMk/>
          <pc:sldMk cId="3627696500" sldId="270"/>
        </pc:sldMkLst>
        <pc:picChg chg="del">
          <ac:chgData name="Hruška Petr" userId="c02152f1-da67-477a-81ff-e6064803a8ed" providerId="ADAL" clId="{6299596F-D22A-4164-A165-C19CC4238DFB}" dt="2023-10-26T19:50:48.367" v="42" actId="478"/>
          <ac:picMkLst>
            <pc:docMk/>
            <pc:sldMk cId="3627696500" sldId="270"/>
            <ac:picMk id="7" creationId="{C6BFFCD2-3123-1C73-803B-F6FC6F4EE972}"/>
          </ac:picMkLst>
        </pc:picChg>
        <pc:picChg chg="add mod">
          <ac:chgData name="Hruška Petr" userId="c02152f1-da67-477a-81ff-e6064803a8ed" providerId="ADAL" clId="{6299596F-D22A-4164-A165-C19CC4238DFB}" dt="2023-10-26T19:50:49.428" v="43"/>
          <ac:picMkLst>
            <pc:docMk/>
            <pc:sldMk cId="3627696500" sldId="270"/>
            <ac:picMk id="8" creationId="{DACC7305-56C1-20A5-D68B-05CFB7EFAD7F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04.210" v="45"/>
        <pc:sldMkLst>
          <pc:docMk/>
          <pc:sldMk cId="3942646963" sldId="291"/>
        </pc:sldMkLst>
        <pc:picChg chg="del">
          <ac:chgData name="Hruška Petr" userId="c02152f1-da67-477a-81ff-e6064803a8ed" providerId="ADAL" clId="{6299596F-D22A-4164-A165-C19CC4238DFB}" dt="2023-10-26T19:51:03.092" v="44" actId="478"/>
          <ac:picMkLst>
            <pc:docMk/>
            <pc:sldMk cId="3942646963" sldId="291"/>
            <ac:picMk id="7" creationId="{A2DAD467-A228-7D8E-CDC7-01B6F6D599C2}"/>
          </ac:picMkLst>
        </pc:picChg>
        <pc:picChg chg="add mod">
          <ac:chgData name="Hruška Petr" userId="c02152f1-da67-477a-81ff-e6064803a8ed" providerId="ADAL" clId="{6299596F-D22A-4164-A165-C19CC4238DFB}" dt="2023-10-26T19:51:04.210" v="45"/>
          <ac:picMkLst>
            <pc:docMk/>
            <pc:sldMk cId="3942646963" sldId="291"/>
            <ac:picMk id="8" creationId="{0186EDBA-6CF6-B5E3-18C5-E10B3B76AAAA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13.642" v="49"/>
        <pc:sldMkLst>
          <pc:docMk/>
          <pc:sldMk cId="3446473774" sldId="292"/>
        </pc:sldMkLst>
        <pc:picChg chg="del">
          <ac:chgData name="Hruška Petr" userId="c02152f1-da67-477a-81ff-e6064803a8ed" providerId="ADAL" clId="{6299596F-D22A-4164-A165-C19CC4238DFB}" dt="2023-10-26T19:51:12.555" v="48" actId="478"/>
          <ac:picMkLst>
            <pc:docMk/>
            <pc:sldMk cId="3446473774" sldId="292"/>
            <ac:picMk id="7" creationId="{96A3FABA-437A-DA8B-10EE-36BA4BBB8F1A}"/>
          </ac:picMkLst>
        </pc:picChg>
        <pc:picChg chg="add mod">
          <ac:chgData name="Hruška Petr" userId="c02152f1-da67-477a-81ff-e6064803a8ed" providerId="ADAL" clId="{6299596F-D22A-4164-A165-C19CC4238DFB}" dt="2023-10-26T19:51:13.642" v="49"/>
          <ac:picMkLst>
            <pc:docMk/>
            <pc:sldMk cId="3446473774" sldId="292"/>
            <ac:picMk id="8" creationId="{80F4650B-EEE5-2DB7-730E-A2BEAAB3BA1B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21.969" v="51"/>
        <pc:sldMkLst>
          <pc:docMk/>
          <pc:sldMk cId="2434490224" sldId="293"/>
        </pc:sldMkLst>
        <pc:picChg chg="del">
          <ac:chgData name="Hruška Petr" userId="c02152f1-da67-477a-81ff-e6064803a8ed" providerId="ADAL" clId="{6299596F-D22A-4164-A165-C19CC4238DFB}" dt="2023-10-26T19:51:20.859" v="50" actId="478"/>
          <ac:picMkLst>
            <pc:docMk/>
            <pc:sldMk cId="2434490224" sldId="293"/>
            <ac:picMk id="7" creationId="{F92C3E96-BFC4-65AF-4428-70783F6BFF47}"/>
          </ac:picMkLst>
        </pc:picChg>
        <pc:picChg chg="add mod">
          <ac:chgData name="Hruška Petr" userId="c02152f1-da67-477a-81ff-e6064803a8ed" providerId="ADAL" clId="{6299596F-D22A-4164-A165-C19CC4238DFB}" dt="2023-10-26T19:51:21.969" v="51"/>
          <ac:picMkLst>
            <pc:docMk/>
            <pc:sldMk cId="2434490224" sldId="293"/>
            <ac:picMk id="8" creationId="{D6EC85D3-D5AA-9184-D622-C3CD3C6D74F5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40.215" v="59"/>
        <pc:sldMkLst>
          <pc:docMk/>
          <pc:sldMk cId="1431461788" sldId="295"/>
        </pc:sldMkLst>
        <pc:picChg chg="del">
          <ac:chgData name="Hruška Petr" userId="c02152f1-da67-477a-81ff-e6064803a8ed" providerId="ADAL" clId="{6299596F-D22A-4164-A165-C19CC4238DFB}" dt="2023-10-26T19:51:39.227" v="58" actId="478"/>
          <ac:picMkLst>
            <pc:docMk/>
            <pc:sldMk cId="1431461788" sldId="295"/>
            <ac:picMk id="7" creationId="{F92C3E96-BFC4-65AF-4428-70783F6BFF47}"/>
          </ac:picMkLst>
        </pc:picChg>
        <pc:picChg chg="add mod">
          <ac:chgData name="Hruška Petr" userId="c02152f1-da67-477a-81ff-e6064803a8ed" providerId="ADAL" clId="{6299596F-D22A-4164-A165-C19CC4238DFB}" dt="2023-10-26T19:51:40.215" v="59"/>
          <ac:picMkLst>
            <pc:docMk/>
            <pc:sldMk cId="1431461788" sldId="295"/>
            <ac:picMk id="8" creationId="{04C2305D-9002-7438-CC07-33E031912BAF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31.267" v="55"/>
        <pc:sldMkLst>
          <pc:docMk/>
          <pc:sldMk cId="1143842289" sldId="302"/>
        </pc:sldMkLst>
        <pc:picChg chg="del">
          <ac:chgData name="Hruška Petr" userId="c02152f1-da67-477a-81ff-e6064803a8ed" providerId="ADAL" clId="{6299596F-D22A-4164-A165-C19CC4238DFB}" dt="2023-10-26T19:51:30.184" v="54" actId="478"/>
          <ac:picMkLst>
            <pc:docMk/>
            <pc:sldMk cId="1143842289" sldId="302"/>
            <ac:picMk id="7" creationId="{F92C3E96-BFC4-65AF-4428-70783F6BFF47}"/>
          </ac:picMkLst>
        </pc:picChg>
        <pc:picChg chg="add mod">
          <ac:chgData name="Hruška Petr" userId="c02152f1-da67-477a-81ff-e6064803a8ed" providerId="ADAL" clId="{6299596F-D22A-4164-A165-C19CC4238DFB}" dt="2023-10-26T19:51:31.267" v="55"/>
          <ac:picMkLst>
            <pc:docMk/>
            <pc:sldMk cId="1143842289" sldId="302"/>
            <ac:picMk id="8" creationId="{C3A7A9F8-BF72-D154-FCF6-EB1E3AB923D8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25.865" v="53"/>
        <pc:sldMkLst>
          <pc:docMk/>
          <pc:sldMk cId="69108836" sldId="303"/>
        </pc:sldMkLst>
        <pc:picChg chg="del">
          <ac:chgData name="Hruška Petr" userId="c02152f1-da67-477a-81ff-e6064803a8ed" providerId="ADAL" clId="{6299596F-D22A-4164-A165-C19CC4238DFB}" dt="2023-10-26T19:51:24.719" v="52" actId="478"/>
          <ac:picMkLst>
            <pc:docMk/>
            <pc:sldMk cId="69108836" sldId="303"/>
            <ac:picMk id="7" creationId="{F92C3E96-BFC4-65AF-4428-70783F6BFF47}"/>
          </ac:picMkLst>
        </pc:picChg>
        <pc:picChg chg="add mod">
          <ac:chgData name="Hruška Petr" userId="c02152f1-da67-477a-81ff-e6064803a8ed" providerId="ADAL" clId="{6299596F-D22A-4164-A165-C19CC4238DFB}" dt="2023-10-26T19:51:25.865" v="53"/>
          <ac:picMkLst>
            <pc:docMk/>
            <pc:sldMk cId="69108836" sldId="303"/>
            <ac:picMk id="8" creationId="{420BDEDE-2F36-1844-8F46-9D2132554F9F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35.746" v="57"/>
        <pc:sldMkLst>
          <pc:docMk/>
          <pc:sldMk cId="694449780" sldId="304"/>
        </pc:sldMkLst>
        <pc:picChg chg="del">
          <ac:chgData name="Hruška Petr" userId="c02152f1-da67-477a-81ff-e6064803a8ed" providerId="ADAL" clId="{6299596F-D22A-4164-A165-C19CC4238DFB}" dt="2023-10-26T19:51:34.611" v="56" actId="478"/>
          <ac:picMkLst>
            <pc:docMk/>
            <pc:sldMk cId="694449780" sldId="304"/>
            <ac:picMk id="7" creationId="{F92C3E96-BFC4-65AF-4428-70783F6BFF47}"/>
          </ac:picMkLst>
        </pc:picChg>
        <pc:picChg chg="add mod">
          <ac:chgData name="Hruška Petr" userId="c02152f1-da67-477a-81ff-e6064803a8ed" providerId="ADAL" clId="{6299596F-D22A-4164-A165-C19CC4238DFB}" dt="2023-10-26T19:51:35.746" v="57"/>
          <ac:picMkLst>
            <pc:docMk/>
            <pc:sldMk cId="694449780" sldId="304"/>
            <ac:picMk id="8" creationId="{835D1A46-E573-1468-9E05-E99EC37795CD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08.384" v="47"/>
        <pc:sldMkLst>
          <pc:docMk/>
          <pc:sldMk cId="567253438" sldId="306"/>
        </pc:sldMkLst>
        <pc:picChg chg="del">
          <ac:chgData name="Hruška Petr" userId="c02152f1-da67-477a-81ff-e6064803a8ed" providerId="ADAL" clId="{6299596F-D22A-4164-A165-C19CC4238DFB}" dt="2023-10-26T19:51:07.070" v="46" actId="478"/>
          <ac:picMkLst>
            <pc:docMk/>
            <pc:sldMk cId="567253438" sldId="306"/>
            <ac:picMk id="7" creationId="{EE02D271-5534-81AF-037A-2A8881F178A5}"/>
          </ac:picMkLst>
        </pc:picChg>
        <pc:picChg chg="add mod">
          <ac:chgData name="Hruška Petr" userId="c02152f1-da67-477a-81ff-e6064803a8ed" providerId="ADAL" clId="{6299596F-D22A-4164-A165-C19CC4238DFB}" dt="2023-10-26T19:51:08.384" v="47"/>
          <ac:picMkLst>
            <pc:docMk/>
            <pc:sldMk cId="567253438" sldId="306"/>
            <ac:picMk id="8" creationId="{88E7297E-566F-86E2-44A2-71CD0BA0ACE0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44.689" v="62"/>
        <pc:sldMkLst>
          <pc:docMk/>
          <pc:sldMk cId="3217157909" sldId="318"/>
        </pc:sldMkLst>
        <pc:picChg chg="del mod">
          <ac:chgData name="Hruška Petr" userId="c02152f1-da67-477a-81ff-e6064803a8ed" providerId="ADAL" clId="{6299596F-D22A-4164-A165-C19CC4238DFB}" dt="2023-10-26T19:51:43.596" v="61" actId="478"/>
          <ac:picMkLst>
            <pc:docMk/>
            <pc:sldMk cId="3217157909" sldId="318"/>
            <ac:picMk id="7" creationId="{2533D0DA-54EA-1999-9DB1-41E345AD3320}"/>
          </ac:picMkLst>
        </pc:picChg>
        <pc:picChg chg="add mod">
          <ac:chgData name="Hruška Petr" userId="c02152f1-da67-477a-81ff-e6064803a8ed" providerId="ADAL" clId="{6299596F-D22A-4164-A165-C19CC4238DFB}" dt="2023-10-26T19:51:44.689" v="62"/>
          <ac:picMkLst>
            <pc:docMk/>
            <pc:sldMk cId="3217157909" sldId="318"/>
            <ac:picMk id="8" creationId="{B0002C6B-C9FF-7EE7-3D3E-998FEBE8A577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53.734" v="66"/>
        <pc:sldMkLst>
          <pc:docMk/>
          <pc:sldMk cId="3698290364" sldId="319"/>
        </pc:sldMkLst>
        <pc:picChg chg="del">
          <ac:chgData name="Hruška Petr" userId="c02152f1-da67-477a-81ff-e6064803a8ed" providerId="ADAL" clId="{6299596F-D22A-4164-A165-C19CC4238DFB}" dt="2023-10-26T19:51:52.113" v="65" actId="478"/>
          <ac:picMkLst>
            <pc:docMk/>
            <pc:sldMk cId="3698290364" sldId="319"/>
            <ac:picMk id="7" creationId="{113A9180-213C-AB0E-9E44-9674704433E1}"/>
          </ac:picMkLst>
        </pc:picChg>
        <pc:picChg chg="add mod">
          <ac:chgData name="Hruška Petr" userId="c02152f1-da67-477a-81ff-e6064803a8ed" providerId="ADAL" clId="{6299596F-D22A-4164-A165-C19CC4238DFB}" dt="2023-10-26T19:51:53.734" v="66"/>
          <ac:picMkLst>
            <pc:docMk/>
            <pc:sldMk cId="3698290364" sldId="319"/>
            <ac:picMk id="8" creationId="{089B16D2-7D88-81E3-696A-DB3B586D5792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1:49.522" v="64"/>
        <pc:sldMkLst>
          <pc:docMk/>
          <pc:sldMk cId="852062492" sldId="320"/>
        </pc:sldMkLst>
        <pc:picChg chg="del">
          <ac:chgData name="Hruška Petr" userId="c02152f1-da67-477a-81ff-e6064803a8ed" providerId="ADAL" clId="{6299596F-D22A-4164-A165-C19CC4238DFB}" dt="2023-10-26T19:51:48.500" v="63" actId="478"/>
          <ac:picMkLst>
            <pc:docMk/>
            <pc:sldMk cId="852062492" sldId="320"/>
            <ac:picMk id="7" creationId="{F92C3E96-BFC4-65AF-4428-70783F6BFF47}"/>
          </ac:picMkLst>
        </pc:picChg>
        <pc:picChg chg="add mod">
          <ac:chgData name="Hruška Petr" userId="c02152f1-da67-477a-81ff-e6064803a8ed" providerId="ADAL" clId="{6299596F-D22A-4164-A165-C19CC4238DFB}" dt="2023-10-26T19:51:49.522" v="64"/>
          <ac:picMkLst>
            <pc:docMk/>
            <pc:sldMk cId="852062492" sldId="320"/>
            <ac:picMk id="8" creationId="{D9FB796F-6250-2893-6477-45BAA9136F2E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2:13.584" v="72" actId="14100"/>
        <pc:sldMkLst>
          <pc:docMk/>
          <pc:sldMk cId="200427111" sldId="323"/>
        </pc:sldMkLst>
        <pc:spChg chg="del">
          <ac:chgData name="Hruška Petr" userId="c02152f1-da67-477a-81ff-e6064803a8ed" providerId="ADAL" clId="{6299596F-D22A-4164-A165-C19CC4238DFB}" dt="2023-10-26T19:52:06.466" v="70" actId="478"/>
          <ac:spMkLst>
            <pc:docMk/>
            <pc:sldMk cId="200427111" sldId="323"/>
            <ac:spMk id="3" creationId="{5AB8BCA2-DA64-ECE9-BD73-7C13E6FF410D}"/>
          </ac:spMkLst>
        </pc:spChg>
        <pc:spChg chg="add del mod">
          <ac:chgData name="Hruška Petr" userId="c02152f1-da67-477a-81ff-e6064803a8ed" providerId="ADAL" clId="{6299596F-D22A-4164-A165-C19CC4238DFB}" dt="2023-10-26T19:52:09.279" v="71" actId="478"/>
          <ac:spMkLst>
            <pc:docMk/>
            <pc:sldMk cId="200427111" sldId="323"/>
            <ac:spMk id="9" creationId="{0E0573FB-EC94-170E-9EA5-63C59532BA9B}"/>
          </ac:spMkLst>
        </pc:spChg>
        <pc:picChg chg="add mod">
          <ac:chgData name="Hruška Petr" userId="c02152f1-da67-477a-81ff-e6064803a8ed" providerId="ADAL" clId="{6299596F-D22A-4164-A165-C19CC4238DFB}" dt="2023-10-26T19:52:13.584" v="72" actId="14100"/>
          <ac:picMkLst>
            <pc:docMk/>
            <pc:sldMk cId="200427111" sldId="323"/>
            <ac:picMk id="2" creationId="{2F184090-3F01-8F71-5E34-EE7FF135D920}"/>
          </ac:picMkLst>
        </pc:picChg>
        <pc:picChg chg="del">
          <ac:chgData name="Hruška Petr" userId="c02152f1-da67-477a-81ff-e6064803a8ed" providerId="ADAL" clId="{6299596F-D22A-4164-A165-C19CC4238DFB}" dt="2023-10-26T19:51:59.597" v="67" actId="478"/>
          <ac:picMkLst>
            <pc:docMk/>
            <pc:sldMk cId="200427111" sldId="323"/>
            <ac:picMk id="7" creationId="{BFC4A40B-F6FC-4146-A494-1F546F82F77E}"/>
          </ac:picMkLst>
        </pc:picChg>
      </pc:sldChg>
      <pc:sldChg chg="addSp delSp modSp mod">
        <pc:chgData name="Hruška Petr" userId="c02152f1-da67-477a-81ff-e6064803a8ed" providerId="ADAL" clId="{6299596F-D22A-4164-A165-C19CC4238DFB}" dt="2023-10-26T19:52:26.624" v="74" actId="1076"/>
        <pc:sldMkLst>
          <pc:docMk/>
          <pc:sldMk cId="4115056622" sldId="324"/>
        </pc:sldMkLst>
        <pc:spChg chg="add del mod">
          <ac:chgData name="Hruška Petr" userId="c02152f1-da67-477a-81ff-e6064803a8ed" providerId="ADAL" clId="{6299596F-D22A-4164-A165-C19CC4238DFB}" dt="2023-10-26T19:48:25.953" v="4"/>
          <ac:spMkLst>
            <pc:docMk/>
            <pc:sldMk cId="4115056622" sldId="324"/>
            <ac:spMk id="3" creationId="{5AB8BCA2-DA64-ECE9-BD73-7C13E6FF410D}"/>
          </ac:spMkLst>
        </pc:spChg>
        <pc:picChg chg="del">
          <ac:chgData name="Hruška Petr" userId="c02152f1-da67-477a-81ff-e6064803a8ed" providerId="ADAL" clId="{6299596F-D22A-4164-A165-C19CC4238DFB}" dt="2023-10-26T19:47:53.026" v="1" actId="478"/>
          <ac:picMkLst>
            <pc:docMk/>
            <pc:sldMk cId="4115056622" sldId="324"/>
            <ac:picMk id="7" creationId="{BFC4A40B-F6FC-4146-A494-1F546F82F77E}"/>
          </ac:picMkLst>
        </pc:picChg>
        <pc:picChg chg="add mod modCrop">
          <ac:chgData name="Hruška Petr" userId="c02152f1-da67-477a-81ff-e6064803a8ed" providerId="ADAL" clId="{6299596F-D22A-4164-A165-C19CC4238DFB}" dt="2023-10-26T19:52:26.624" v="74" actId="1076"/>
          <ac:picMkLst>
            <pc:docMk/>
            <pc:sldMk cId="4115056622" sldId="324"/>
            <ac:picMk id="8" creationId="{BDF92CA6-ACA8-8FD5-4B20-E2A78AD88B41}"/>
          </ac:picMkLst>
        </pc:picChg>
      </pc:sldChg>
    </pc:docChg>
  </pc:docChgLst>
  <pc:docChgLst>
    <pc:chgData name="Hruška Petr" userId="c02152f1-da67-477a-81ff-e6064803a8ed" providerId="ADAL" clId="{4E2F91AB-DE62-4ADF-BECB-C71098671FEE}"/>
    <pc:docChg chg="undo custSel addSld delSld modSld sldOrd modMainMaster">
      <pc:chgData name="Hruška Petr" userId="c02152f1-da67-477a-81ff-e6064803a8ed" providerId="ADAL" clId="{4E2F91AB-DE62-4ADF-BECB-C71098671FEE}" dt="2023-10-21T20:07:44.048" v="5017" actId="403"/>
      <pc:docMkLst>
        <pc:docMk/>
      </pc:docMkLst>
      <pc:sldChg chg="addSp delSp modSp mod">
        <pc:chgData name="Hruška Petr" userId="c02152f1-da67-477a-81ff-e6064803a8ed" providerId="ADAL" clId="{4E2F91AB-DE62-4ADF-BECB-C71098671FEE}" dt="2023-10-21T03:31:10.431" v="4700" actId="121"/>
        <pc:sldMkLst>
          <pc:docMk/>
          <pc:sldMk cId="857363162" sldId="256"/>
        </pc:sldMkLst>
        <pc:spChg chg="mod">
          <ac:chgData name="Hruška Petr" userId="c02152f1-da67-477a-81ff-e6064803a8ed" providerId="ADAL" clId="{4E2F91AB-DE62-4ADF-BECB-C71098671FEE}" dt="2023-10-21T03:31:04.593" v="4699" actId="120"/>
          <ac:spMkLst>
            <pc:docMk/>
            <pc:sldMk cId="857363162" sldId="256"/>
            <ac:spMk id="2" creationId="{F0DFFFED-C578-03C8-3BB4-3C727E659173}"/>
          </ac:spMkLst>
        </pc:spChg>
        <pc:spChg chg="mod">
          <ac:chgData name="Hruška Petr" userId="c02152f1-da67-477a-81ff-e6064803a8ed" providerId="ADAL" clId="{4E2F91AB-DE62-4ADF-BECB-C71098671FEE}" dt="2023-10-21T03:31:10.431" v="4700" actId="121"/>
          <ac:spMkLst>
            <pc:docMk/>
            <pc:sldMk cId="857363162" sldId="256"/>
            <ac:spMk id="3" creationId="{5DB9E3EF-BE89-450F-D4EC-E6E01C68D07E}"/>
          </ac:spMkLst>
        </pc:spChg>
        <pc:spChg chg="mod">
          <ac:chgData name="Hruška Petr" userId="c02152f1-da67-477a-81ff-e6064803a8ed" providerId="ADAL" clId="{4E2F91AB-DE62-4ADF-BECB-C71098671FEE}" dt="2023-10-21T00:17:01.826" v="221"/>
          <ac:spMkLst>
            <pc:docMk/>
            <pc:sldMk cId="857363162" sldId="256"/>
            <ac:spMk id="6" creationId="{39C211B5-58BB-86BC-E042-265BAB5A733A}"/>
          </ac:spMkLst>
        </pc:spChg>
        <pc:spChg chg="mod">
          <ac:chgData name="Hruška Petr" userId="c02152f1-da67-477a-81ff-e6064803a8ed" providerId="ADAL" clId="{4E2F91AB-DE62-4ADF-BECB-C71098671FEE}" dt="2023-10-21T00:17:02.356" v="222" actId="21"/>
          <ac:spMkLst>
            <pc:docMk/>
            <pc:sldMk cId="857363162" sldId="256"/>
            <ac:spMk id="7" creationId="{026298E3-C698-A101-0E5B-355DD9991944}"/>
          </ac:spMkLst>
        </pc:spChg>
        <pc:picChg chg="add del mod modCrop">
          <ac:chgData name="Hruška Petr" userId="c02152f1-da67-477a-81ff-e6064803a8ed" providerId="ADAL" clId="{4E2F91AB-DE62-4ADF-BECB-C71098671FEE}" dt="2023-10-21T00:13:33.234" v="208" actId="21"/>
          <ac:picMkLst>
            <pc:docMk/>
            <pc:sldMk cId="857363162" sldId="256"/>
            <ac:picMk id="4" creationId="{1988470A-A07B-26BC-4895-6AF97ADE7046}"/>
          </ac:picMkLst>
        </pc:picChg>
        <pc:picChg chg="add del mod">
          <ac:chgData name="Hruška Petr" userId="c02152f1-da67-477a-81ff-e6064803a8ed" providerId="ADAL" clId="{4E2F91AB-DE62-4ADF-BECB-C71098671FEE}" dt="2023-10-21T00:17:23.512" v="224" actId="21"/>
          <ac:picMkLst>
            <pc:docMk/>
            <pc:sldMk cId="857363162" sldId="256"/>
            <ac:picMk id="8" creationId="{F9EF50E8-7BF5-A22A-A3CF-B8E272CB86D5}"/>
          </ac:picMkLst>
        </pc:picChg>
        <pc:picChg chg="add del mod">
          <ac:chgData name="Hruška Petr" userId="c02152f1-da67-477a-81ff-e6064803a8ed" providerId="ADAL" clId="{4E2F91AB-DE62-4ADF-BECB-C71098671FEE}" dt="2023-10-21T00:16:59.481" v="217"/>
          <ac:picMkLst>
            <pc:docMk/>
            <pc:sldMk cId="857363162" sldId="256"/>
            <ac:picMk id="9" creationId="{E058DABE-92ED-4B01-6AB1-87C51A40EB7C}"/>
          </ac:picMkLst>
        </pc:picChg>
        <pc:picChg chg="add mod">
          <ac:chgData name="Hruška Petr" userId="c02152f1-da67-477a-81ff-e6064803a8ed" providerId="ADAL" clId="{4E2F91AB-DE62-4ADF-BECB-C71098671FEE}" dt="2023-10-21T03:31:00.518" v="4698"/>
          <ac:picMkLst>
            <pc:docMk/>
            <pc:sldMk cId="857363162" sldId="256"/>
            <ac:picMk id="10" creationId="{C6DC80AF-479B-F982-0088-B8251EC405B8}"/>
          </ac:picMkLst>
        </pc:picChg>
      </pc:sldChg>
      <pc:sldChg chg="addSp modSp new mod">
        <pc:chgData name="Hruška Petr" userId="c02152f1-da67-477a-81ff-e6064803a8ed" providerId="ADAL" clId="{4E2F91AB-DE62-4ADF-BECB-C71098671FEE}" dt="2023-10-21T03:30:53.731" v="4697" actId="20577"/>
        <pc:sldMkLst>
          <pc:docMk/>
          <pc:sldMk cId="2063076229" sldId="257"/>
        </pc:sldMkLst>
        <pc:spChg chg="mod">
          <ac:chgData name="Hruška Petr" userId="c02152f1-da67-477a-81ff-e6064803a8ed" providerId="ADAL" clId="{4E2F91AB-DE62-4ADF-BECB-C71098671FEE}" dt="2023-10-21T03:30:53.731" v="4697" actId="20577"/>
          <ac:spMkLst>
            <pc:docMk/>
            <pc:sldMk cId="2063076229" sldId="257"/>
            <ac:spMk id="2" creationId="{A7655573-F54E-2F96-A580-9126AD51926B}"/>
          </ac:spMkLst>
        </pc:spChg>
        <pc:spChg chg="mod">
          <ac:chgData name="Hruška Petr" userId="c02152f1-da67-477a-81ff-e6064803a8ed" providerId="ADAL" clId="{4E2F91AB-DE62-4ADF-BECB-C71098671FEE}" dt="2023-10-21T03:22:19.192" v="4653" actId="20577"/>
          <ac:spMkLst>
            <pc:docMk/>
            <pc:sldMk cId="2063076229" sldId="257"/>
            <ac:spMk id="3" creationId="{F9F14499-E104-40A7-9F12-A195E9213C87}"/>
          </ac:spMkLst>
        </pc:spChg>
        <pc:picChg chg="add mod">
          <ac:chgData name="Hruška Petr" userId="c02152f1-da67-477a-81ff-e6064803a8ed" providerId="ADAL" clId="{4E2F91AB-DE62-4ADF-BECB-C71098671FEE}" dt="2023-10-21T03:30:43.449" v="4693"/>
          <ac:picMkLst>
            <pc:docMk/>
            <pc:sldMk cId="2063076229" sldId="257"/>
            <ac:picMk id="7" creationId="{54F5EB0D-F4FC-4C25-632A-A7F4C52E608A}"/>
          </ac:picMkLst>
        </pc:picChg>
      </pc:sldChg>
      <pc:sldChg chg="addSp delSp modSp new mod">
        <pc:chgData name="Hruška Petr" userId="c02152f1-da67-477a-81ff-e6064803a8ed" providerId="ADAL" clId="{4E2F91AB-DE62-4ADF-BECB-C71098671FEE}" dt="2023-10-21T03:30:21.391" v="4691" actId="948"/>
        <pc:sldMkLst>
          <pc:docMk/>
          <pc:sldMk cId="3794133400" sldId="258"/>
        </pc:sldMkLst>
        <pc:spChg chg="del">
          <ac:chgData name="Hruška Petr" userId="c02152f1-da67-477a-81ff-e6064803a8ed" providerId="ADAL" clId="{4E2F91AB-DE62-4ADF-BECB-C71098671FEE}" dt="2023-10-21T00:18:10.046" v="229" actId="478"/>
          <ac:spMkLst>
            <pc:docMk/>
            <pc:sldMk cId="3794133400" sldId="258"/>
            <ac:spMk id="2" creationId="{0719CF7C-E936-4AB6-29EF-065A22BE53C6}"/>
          </ac:spMkLst>
        </pc:spChg>
        <pc:spChg chg="del">
          <ac:chgData name="Hruška Petr" userId="c02152f1-da67-477a-81ff-e6064803a8ed" providerId="ADAL" clId="{4E2F91AB-DE62-4ADF-BECB-C71098671FEE}" dt="2023-10-21T00:17:43.809" v="226"/>
          <ac:spMkLst>
            <pc:docMk/>
            <pc:sldMk cId="3794133400" sldId="258"/>
            <ac:spMk id="3" creationId="{25F7730D-720D-79AE-657E-9B6CFC91DDB7}"/>
          </ac:spMkLst>
        </pc:spChg>
        <pc:spChg chg="add mod">
          <ac:chgData name="Hruška Petr" userId="c02152f1-da67-477a-81ff-e6064803a8ed" providerId="ADAL" clId="{4E2F91AB-DE62-4ADF-BECB-C71098671FEE}" dt="2023-10-21T03:30:21.391" v="4691" actId="948"/>
          <ac:spMkLst>
            <pc:docMk/>
            <pc:sldMk cId="3794133400" sldId="258"/>
            <ac:spMk id="9" creationId="{AA799828-93A2-8F3E-CD93-8C0EDF7524AA}"/>
          </ac:spMkLst>
        </pc:spChg>
        <pc:spChg chg="add mod">
          <ac:chgData name="Hruška Petr" userId="c02152f1-da67-477a-81ff-e6064803a8ed" providerId="ADAL" clId="{4E2F91AB-DE62-4ADF-BECB-C71098671FEE}" dt="2023-10-21T03:29:24.831" v="4674" actId="20577"/>
          <ac:spMkLst>
            <pc:docMk/>
            <pc:sldMk cId="3794133400" sldId="258"/>
            <ac:spMk id="11" creationId="{650206DE-FAB0-AC2F-D62B-E79466CBBD23}"/>
          </ac:spMkLst>
        </pc:spChg>
        <pc:picChg chg="add del mod">
          <ac:chgData name="Hruška Petr" userId="c02152f1-da67-477a-81ff-e6064803a8ed" providerId="ADAL" clId="{4E2F91AB-DE62-4ADF-BECB-C71098671FEE}" dt="2023-10-21T00:18:26.495" v="231" actId="21"/>
          <ac:picMkLst>
            <pc:docMk/>
            <pc:sldMk cId="3794133400" sldId="258"/>
            <ac:picMk id="7" creationId="{6DEA93D7-C701-CF74-8004-8F152A316D17}"/>
          </ac:picMkLst>
        </pc:picChg>
        <pc:picChg chg="add del mod">
          <ac:chgData name="Hruška Petr" userId="c02152f1-da67-477a-81ff-e6064803a8ed" providerId="ADAL" clId="{4E2F91AB-DE62-4ADF-BECB-C71098671FEE}" dt="2023-10-21T03:29:13.807" v="4663" actId="478"/>
          <ac:picMkLst>
            <pc:docMk/>
            <pc:sldMk cId="3794133400" sldId="258"/>
            <ac:picMk id="10" creationId="{FC236CE3-DDC7-2C6B-C2EE-D29CFCCC34AF}"/>
          </ac:picMkLst>
        </pc:picChg>
        <pc:picChg chg="add mod">
          <ac:chgData name="Hruška Petr" userId="c02152f1-da67-477a-81ff-e6064803a8ed" providerId="ADAL" clId="{4E2F91AB-DE62-4ADF-BECB-C71098671FEE}" dt="2023-10-21T03:29:14.817" v="4664"/>
          <ac:picMkLst>
            <pc:docMk/>
            <pc:sldMk cId="3794133400" sldId="258"/>
            <ac:picMk id="12" creationId="{F4B41DA1-2F48-4835-71FF-63DBC0ED3573}"/>
          </ac:picMkLst>
        </pc:picChg>
      </pc:sldChg>
      <pc:sldChg chg="addSp modSp new mod ord">
        <pc:chgData name="Hruška Petr" userId="c02152f1-da67-477a-81ff-e6064803a8ed" providerId="ADAL" clId="{4E2F91AB-DE62-4ADF-BECB-C71098671FEE}" dt="2023-10-21T03:31:29.473" v="4701"/>
        <pc:sldMkLst>
          <pc:docMk/>
          <pc:sldMk cId="1421201286" sldId="259"/>
        </pc:sldMkLst>
        <pc:spChg chg="mod">
          <ac:chgData name="Hruška Petr" userId="c02152f1-da67-477a-81ff-e6064803a8ed" providerId="ADAL" clId="{4E2F91AB-DE62-4ADF-BECB-C71098671FEE}" dt="2023-10-21T03:25:34.623" v="4655" actId="207"/>
          <ac:spMkLst>
            <pc:docMk/>
            <pc:sldMk cId="1421201286" sldId="259"/>
            <ac:spMk id="2" creationId="{4E049B7E-FC82-1865-9CF7-D69BF654D9D7}"/>
          </ac:spMkLst>
        </pc:spChg>
        <pc:spChg chg="mod">
          <ac:chgData name="Hruška Petr" userId="c02152f1-da67-477a-81ff-e6064803a8ed" providerId="ADAL" clId="{4E2F91AB-DE62-4ADF-BECB-C71098671FEE}" dt="2023-10-21T00:23:13.521" v="296" actId="20577"/>
          <ac:spMkLst>
            <pc:docMk/>
            <pc:sldMk cId="1421201286" sldId="259"/>
            <ac:spMk id="3" creationId="{AA1342F5-6A27-B937-97B1-AFAB20C0EA7F}"/>
          </ac:spMkLst>
        </pc:spChg>
        <pc:picChg chg="add mod">
          <ac:chgData name="Hruška Petr" userId="c02152f1-da67-477a-81ff-e6064803a8ed" providerId="ADAL" clId="{4E2F91AB-DE62-4ADF-BECB-C71098671FEE}" dt="2023-10-21T03:31:29.473" v="4701"/>
          <ac:picMkLst>
            <pc:docMk/>
            <pc:sldMk cId="1421201286" sldId="259"/>
            <ac:picMk id="7" creationId="{BCFEFBA6-73B4-11FA-5F07-1179688EEB6D}"/>
          </ac:picMkLst>
        </pc:picChg>
      </pc:sldChg>
      <pc:sldChg chg="addSp modSp new mod ord">
        <pc:chgData name="Hruška Petr" userId="c02152f1-da67-477a-81ff-e6064803a8ed" providerId="ADAL" clId="{4E2F91AB-DE62-4ADF-BECB-C71098671FEE}" dt="2023-10-21T03:29:09.367" v="4662"/>
        <pc:sldMkLst>
          <pc:docMk/>
          <pc:sldMk cId="788755714" sldId="260"/>
        </pc:sldMkLst>
        <pc:spChg chg="mod">
          <ac:chgData name="Hruška Petr" userId="c02152f1-da67-477a-81ff-e6064803a8ed" providerId="ADAL" clId="{4E2F91AB-DE62-4ADF-BECB-C71098671FEE}" dt="2023-10-21T03:25:21.948" v="4654" actId="207"/>
          <ac:spMkLst>
            <pc:docMk/>
            <pc:sldMk cId="788755714" sldId="260"/>
            <ac:spMk id="2" creationId="{7133DB84-F50A-1624-AE14-AA95C94081CE}"/>
          </ac:spMkLst>
        </pc:spChg>
        <pc:spChg chg="mod">
          <ac:chgData name="Hruška Petr" userId="c02152f1-da67-477a-81ff-e6064803a8ed" providerId="ADAL" clId="{4E2F91AB-DE62-4ADF-BECB-C71098671FEE}" dt="2023-10-21T00:25:24.984" v="336" actId="20577"/>
          <ac:spMkLst>
            <pc:docMk/>
            <pc:sldMk cId="788755714" sldId="260"/>
            <ac:spMk id="3" creationId="{B7432C74-025E-F4BE-16E6-75CC4C1BC7D9}"/>
          </ac:spMkLst>
        </pc:spChg>
        <pc:picChg chg="add mod">
          <ac:chgData name="Hruška Petr" userId="c02152f1-da67-477a-81ff-e6064803a8ed" providerId="ADAL" clId="{4E2F91AB-DE62-4ADF-BECB-C71098671FEE}" dt="2023-10-21T03:29:09.367" v="4662"/>
          <ac:picMkLst>
            <pc:docMk/>
            <pc:sldMk cId="788755714" sldId="260"/>
            <ac:picMk id="7" creationId="{21D6A725-CEC8-0BE7-3F52-BF7723A2EB75}"/>
          </ac:picMkLst>
        </pc:picChg>
      </pc:sldChg>
      <pc:sldChg chg="addSp modSp new mod">
        <pc:chgData name="Hruška Petr" userId="c02152f1-da67-477a-81ff-e6064803a8ed" providerId="ADAL" clId="{4E2F91AB-DE62-4ADF-BECB-C71098671FEE}" dt="2023-10-21T01:02:06.056" v="2050" actId="14100"/>
        <pc:sldMkLst>
          <pc:docMk/>
          <pc:sldMk cId="2776199624" sldId="261"/>
        </pc:sldMkLst>
        <pc:spChg chg="mod">
          <ac:chgData name="Hruška Petr" userId="c02152f1-da67-477a-81ff-e6064803a8ed" providerId="ADAL" clId="{4E2F91AB-DE62-4ADF-BECB-C71098671FEE}" dt="2023-10-21T00:31:46.392" v="487" actId="113"/>
          <ac:spMkLst>
            <pc:docMk/>
            <pc:sldMk cId="2776199624" sldId="261"/>
            <ac:spMk id="2" creationId="{2B941AEE-920E-6133-7717-9E3A57BDBF3E}"/>
          </ac:spMkLst>
        </pc:spChg>
        <pc:spChg chg="mod">
          <ac:chgData name="Hruška Petr" userId="c02152f1-da67-477a-81ff-e6064803a8ed" providerId="ADAL" clId="{4E2F91AB-DE62-4ADF-BECB-C71098671FEE}" dt="2023-10-21T00:42:37.567" v="971" actId="20577"/>
          <ac:spMkLst>
            <pc:docMk/>
            <pc:sldMk cId="2776199624" sldId="261"/>
            <ac:spMk id="3" creationId="{BB6EE4CA-8213-A193-7D82-DBE8F97481C1}"/>
          </ac:spMkLst>
        </pc:spChg>
        <pc:picChg chg="add mod">
          <ac:chgData name="Hruška Petr" userId="c02152f1-da67-477a-81ff-e6064803a8ed" providerId="ADAL" clId="{4E2F91AB-DE62-4ADF-BECB-C71098671FEE}" dt="2023-10-21T01:02:06.056" v="2050" actId="14100"/>
          <ac:picMkLst>
            <pc:docMk/>
            <pc:sldMk cId="2776199624" sldId="261"/>
            <ac:picMk id="7" creationId="{C4026F5D-38FE-F430-44D4-DA1F970B56C9}"/>
          </ac:picMkLst>
        </pc:picChg>
      </pc:sldChg>
      <pc:sldChg chg="addSp modSp add mod">
        <pc:chgData name="Hruška Petr" userId="c02152f1-da67-477a-81ff-e6064803a8ed" providerId="ADAL" clId="{4E2F91AB-DE62-4ADF-BECB-C71098671FEE}" dt="2023-10-21T03:51:55.543" v="4764" actId="207"/>
        <pc:sldMkLst>
          <pc:docMk/>
          <pc:sldMk cId="1889225719" sldId="262"/>
        </pc:sldMkLst>
        <pc:spChg chg="mod">
          <ac:chgData name="Hruška Petr" userId="c02152f1-da67-477a-81ff-e6064803a8ed" providerId="ADAL" clId="{4E2F91AB-DE62-4ADF-BECB-C71098671FEE}" dt="2023-10-21T03:51:55.543" v="4764" actId="207"/>
          <ac:spMkLst>
            <pc:docMk/>
            <pc:sldMk cId="1889225719" sldId="262"/>
            <ac:spMk id="3" creationId="{BB6EE4CA-8213-A193-7D82-DBE8F97481C1}"/>
          </ac:spMkLst>
        </pc:spChg>
        <pc:picChg chg="add mod">
          <ac:chgData name="Hruška Petr" userId="c02152f1-da67-477a-81ff-e6064803a8ed" providerId="ADAL" clId="{4E2F91AB-DE62-4ADF-BECB-C71098671FEE}" dt="2023-10-21T01:02:12.751" v="2051"/>
          <ac:picMkLst>
            <pc:docMk/>
            <pc:sldMk cId="1889225719" sldId="262"/>
            <ac:picMk id="7" creationId="{4CD9CA7B-0E07-9EF8-751B-D6A3710AB8D3}"/>
          </ac:picMkLst>
        </pc:picChg>
      </pc:sldChg>
      <pc:sldChg chg="addSp modSp add mod">
        <pc:chgData name="Hruška Petr" userId="c02152f1-da67-477a-81ff-e6064803a8ed" providerId="ADAL" clId="{4E2F91AB-DE62-4ADF-BECB-C71098671FEE}" dt="2023-10-21T03:51:26.760" v="4762" actId="20577"/>
        <pc:sldMkLst>
          <pc:docMk/>
          <pc:sldMk cId="144408755" sldId="263"/>
        </pc:sldMkLst>
        <pc:spChg chg="mod">
          <ac:chgData name="Hruška Petr" userId="c02152f1-da67-477a-81ff-e6064803a8ed" providerId="ADAL" clId="{4E2F91AB-DE62-4ADF-BECB-C71098671FEE}" dt="2023-10-21T03:51:26.760" v="4762" actId="20577"/>
          <ac:spMkLst>
            <pc:docMk/>
            <pc:sldMk cId="144408755" sldId="263"/>
            <ac:spMk id="3" creationId="{BB6EE4CA-8213-A193-7D82-DBE8F97481C1}"/>
          </ac:spMkLst>
        </pc:spChg>
        <pc:picChg chg="add mod">
          <ac:chgData name="Hruška Petr" userId="c02152f1-da67-477a-81ff-e6064803a8ed" providerId="ADAL" clId="{4E2F91AB-DE62-4ADF-BECB-C71098671FEE}" dt="2023-10-21T01:02:17.178" v="2052"/>
          <ac:picMkLst>
            <pc:docMk/>
            <pc:sldMk cId="144408755" sldId="263"/>
            <ac:picMk id="7" creationId="{41FE2087-9E78-B63A-500A-19658AA57E52}"/>
          </ac:picMkLst>
        </pc:picChg>
      </pc:sldChg>
      <pc:sldChg chg="addSp modSp add mod">
        <pc:chgData name="Hruška Petr" userId="c02152f1-da67-477a-81ff-e6064803a8ed" providerId="ADAL" clId="{4E2F91AB-DE62-4ADF-BECB-C71098671FEE}" dt="2023-10-21T03:51:37.509" v="4763" actId="207"/>
        <pc:sldMkLst>
          <pc:docMk/>
          <pc:sldMk cId="1006855732" sldId="264"/>
        </pc:sldMkLst>
        <pc:spChg chg="mod">
          <ac:chgData name="Hruška Petr" userId="c02152f1-da67-477a-81ff-e6064803a8ed" providerId="ADAL" clId="{4E2F91AB-DE62-4ADF-BECB-C71098671FEE}" dt="2023-10-21T03:51:37.509" v="4763" actId="207"/>
          <ac:spMkLst>
            <pc:docMk/>
            <pc:sldMk cId="1006855732" sldId="264"/>
            <ac:spMk id="3" creationId="{BB6EE4CA-8213-A193-7D82-DBE8F97481C1}"/>
          </ac:spMkLst>
        </pc:spChg>
        <pc:picChg chg="add mod">
          <ac:chgData name="Hruška Petr" userId="c02152f1-da67-477a-81ff-e6064803a8ed" providerId="ADAL" clId="{4E2F91AB-DE62-4ADF-BECB-C71098671FEE}" dt="2023-10-21T01:02:21.061" v="2053"/>
          <ac:picMkLst>
            <pc:docMk/>
            <pc:sldMk cId="1006855732" sldId="264"/>
            <ac:picMk id="7" creationId="{175B9807-5CC3-206C-05C9-9823ACF3A806}"/>
          </ac:picMkLst>
        </pc:picChg>
      </pc:sldChg>
      <pc:sldChg chg="addSp modSp new mod">
        <pc:chgData name="Hruška Petr" userId="c02152f1-da67-477a-81ff-e6064803a8ed" providerId="ADAL" clId="{4E2F91AB-DE62-4ADF-BECB-C71098671FEE}" dt="2023-10-21T03:31:35.657" v="4702"/>
        <pc:sldMkLst>
          <pc:docMk/>
          <pc:sldMk cId="4284241519" sldId="265"/>
        </pc:sldMkLst>
        <pc:spChg chg="mod">
          <ac:chgData name="Hruška Petr" userId="c02152f1-da67-477a-81ff-e6064803a8ed" providerId="ADAL" clId="{4E2F91AB-DE62-4ADF-BECB-C71098671FEE}" dt="2023-10-21T03:25:48.103" v="4656" actId="207"/>
          <ac:spMkLst>
            <pc:docMk/>
            <pc:sldMk cId="4284241519" sldId="265"/>
            <ac:spMk id="2" creationId="{C91EAE48-EF44-BA71-0EF9-82FA1E6ED0B2}"/>
          </ac:spMkLst>
        </pc:spChg>
        <pc:spChg chg="mod">
          <ac:chgData name="Hruška Petr" userId="c02152f1-da67-477a-81ff-e6064803a8ed" providerId="ADAL" clId="{4E2F91AB-DE62-4ADF-BECB-C71098671FEE}" dt="2023-10-21T01:01:10.496" v="2048" actId="20577"/>
          <ac:spMkLst>
            <pc:docMk/>
            <pc:sldMk cId="4284241519" sldId="265"/>
            <ac:spMk id="3" creationId="{0FBB10AE-A930-3D79-0247-E21795350310}"/>
          </ac:spMkLst>
        </pc:spChg>
        <pc:picChg chg="add mod">
          <ac:chgData name="Hruška Petr" userId="c02152f1-da67-477a-81ff-e6064803a8ed" providerId="ADAL" clId="{4E2F91AB-DE62-4ADF-BECB-C71098671FEE}" dt="2023-10-21T03:31:35.657" v="4702"/>
          <ac:picMkLst>
            <pc:docMk/>
            <pc:sldMk cId="4284241519" sldId="265"/>
            <ac:picMk id="7" creationId="{AF57FCE7-6D24-CF0E-E45B-E27D8F90ED48}"/>
          </ac:picMkLst>
        </pc:picChg>
      </pc:sldChg>
      <pc:sldChg chg="addSp delSp modSp add del mod">
        <pc:chgData name="Hruška Petr" userId="c02152f1-da67-477a-81ff-e6064803a8ed" providerId="ADAL" clId="{4E2F91AB-DE62-4ADF-BECB-C71098671FEE}" dt="2023-10-21T19:55:41.121" v="4765" actId="47"/>
        <pc:sldMkLst>
          <pc:docMk/>
          <pc:sldMk cId="4046414176" sldId="266"/>
        </pc:sldMkLst>
        <pc:spChg chg="mod">
          <ac:chgData name="Hruška Petr" userId="c02152f1-da67-477a-81ff-e6064803a8ed" providerId="ADAL" clId="{4E2F91AB-DE62-4ADF-BECB-C71098671FEE}" dt="2023-10-21T02:51:53.569" v="4123" actId="113"/>
          <ac:spMkLst>
            <pc:docMk/>
            <pc:sldMk cId="4046414176" sldId="266"/>
            <ac:spMk id="9" creationId="{AA799828-93A2-8F3E-CD93-8C0EDF7524AA}"/>
          </ac:spMkLst>
        </pc:spChg>
        <pc:spChg chg="mod">
          <ac:chgData name="Hruška Petr" userId="c02152f1-da67-477a-81ff-e6064803a8ed" providerId="ADAL" clId="{4E2F91AB-DE62-4ADF-BECB-C71098671FEE}" dt="2023-10-21T01:05:04.221" v="2127" actId="20577"/>
          <ac:spMkLst>
            <pc:docMk/>
            <pc:sldMk cId="4046414176" sldId="266"/>
            <ac:spMk id="11" creationId="{650206DE-FAB0-AC2F-D62B-E79466CBBD23}"/>
          </ac:spMkLst>
        </pc:spChg>
        <pc:picChg chg="add mod">
          <ac:chgData name="Hruška Petr" userId="c02152f1-da67-477a-81ff-e6064803a8ed" providerId="ADAL" clId="{4E2F91AB-DE62-4ADF-BECB-C71098671FEE}" dt="2023-10-21T01:04:57.618" v="2113"/>
          <ac:picMkLst>
            <pc:docMk/>
            <pc:sldMk cId="4046414176" sldId="266"/>
            <ac:picMk id="2" creationId="{7A5AE61C-315D-3A48-3D18-B156C7E30F57}"/>
          </ac:picMkLst>
        </pc:picChg>
        <pc:picChg chg="del">
          <ac:chgData name="Hruška Petr" userId="c02152f1-da67-477a-81ff-e6064803a8ed" providerId="ADAL" clId="{4E2F91AB-DE62-4ADF-BECB-C71098671FEE}" dt="2023-10-21T01:04:56.786" v="2112" actId="478"/>
          <ac:picMkLst>
            <pc:docMk/>
            <pc:sldMk cId="4046414176" sldId="266"/>
            <ac:picMk id="10" creationId="{FC236CE3-DDC7-2C6B-C2EE-D29CFCCC34AF}"/>
          </ac:picMkLst>
        </pc:picChg>
      </pc:sldChg>
      <pc:sldChg chg="modSp add del mod">
        <pc:chgData name="Hruška Petr" userId="c02152f1-da67-477a-81ff-e6064803a8ed" providerId="ADAL" clId="{4E2F91AB-DE62-4ADF-BECB-C71098671FEE}" dt="2023-10-21T19:55:47.108" v="4766" actId="47"/>
        <pc:sldMkLst>
          <pc:docMk/>
          <pc:sldMk cId="1194520233" sldId="267"/>
        </pc:sldMkLst>
        <pc:spChg chg="mod">
          <ac:chgData name="Hruška Petr" userId="c02152f1-da67-477a-81ff-e6064803a8ed" providerId="ADAL" clId="{4E2F91AB-DE62-4ADF-BECB-C71098671FEE}" dt="2023-10-21T02:52:11.120" v="4126" actId="113"/>
          <ac:spMkLst>
            <pc:docMk/>
            <pc:sldMk cId="1194520233" sldId="267"/>
            <ac:spMk id="9" creationId="{AA799828-93A2-8F3E-CD93-8C0EDF7524AA}"/>
          </ac:spMkLst>
        </pc:spChg>
      </pc:sldChg>
      <pc:sldChg chg="modSp add del mod">
        <pc:chgData name="Hruška Petr" userId="c02152f1-da67-477a-81ff-e6064803a8ed" providerId="ADAL" clId="{4E2F91AB-DE62-4ADF-BECB-C71098671FEE}" dt="2023-10-21T19:55:54.948" v="4767" actId="47"/>
        <pc:sldMkLst>
          <pc:docMk/>
          <pc:sldMk cId="3633514666" sldId="268"/>
        </pc:sldMkLst>
        <pc:spChg chg="mod">
          <ac:chgData name="Hruška Petr" userId="c02152f1-da67-477a-81ff-e6064803a8ed" providerId="ADAL" clId="{4E2F91AB-DE62-4ADF-BECB-C71098671FEE}" dt="2023-10-21T02:52:29.343" v="4129" actId="113"/>
          <ac:spMkLst>
            <pc:docMk/>
            <pc:sldMk cId="3633514666" sldId="268"/>
            <ac:spMk id="9" creationId="{AA799828-93A2-8F3E-CD93-8C0EDF7524AA}"/>
          </ac:spMkLst>
        </pc:spChg>
      </pc:sldChg>
      <pc:sldChg chg="modSp add del mod">
        <pc:chgData name="Hruška Petr" userId="c02152f1-da67-477a-81ff-e6064803a8ed" providerId="ADAL" clId="{4E2F91AB-DE62-4ADF-BECB-C71098671FEE}" dt="2023-10-21T01:09:59.289" v="2156" actId="47"/>
        <pc:sldMkLst>
          <pc:docMk/>
          <pc:sldMk cId="2518676440" sldId="269"/>
        </pc:sldMkLst>
        <pc:spChg chg="mod">
          <ac:chgData name="Hruška Petr" userId="c02152f1-da67-477a-81ff-e6064803a8ed" providerId="ADAL" clId="{4E2F91AB-DE62-4ADF-BECB-C71098671FEE}" dt="2023-10-21T01:09:38.171" v="2154" actId="20577"/>
          <ac:spMkLst>
            <pc:docMk/>
            <pc:sldMk cId="2518676440" sldId="269"/>
            <ac:spMk id="3" creationId="{BB6EE4CA-8213-A193-7D82-DBE8F97481C1}"/>
          </ac:spMkLst>
        </pc:spChg>
      </pc:sldChg>
      <pc:sldChg chg="addSp modSp add mod">
        <pc:chgData name="Hruška Petr" userId="c02152f1-da67-477a-81ff-e6064803a8ed" providerId="ADAL" clId="{4E2F91AB-DE62-4ADF-BECB-C71098671FEE}" dt="2023-10-21T03:31:49.170" v="4707"/>
        <pc:sldMkLst>
          <pc:docMk/>
          <pc:sldMk cId="3255639230" sldId="269"/>
        </pc:sldMkLst>
        <pc:spChg chg="mod">
          <ac:chgData name="Hruška Petr" userId="c02152f1-da67-477a-81ff-e6064803a8ed" providerId="ADAL" clId="{4E2F91AB-DE62-4ADF-BECB-C71098671FEE}" dt="2023-10-21T03:31:46.219" v="4706" actId="20577"/>
          <ac:spMkLst>
            <pc:docMk/>
            <pc:sldMk cId="3255639230" sldId="269"/>
            <ac:spMk id="2" creationId="{A7655573-F54E-2F96-A580-9126AD51926B}"/>
          </ac:spMkLst>
        </pc:spChg>
        <pc:picChg chg="add mod">
          <ac:chgData name="Hruška Petr" userId="c02152f1-da67-477a-81ff-e6064803a8ed" providerId="ADAL" clId="{4E2F91AB-DE62-4ADF-BECB-C71098671FEE}" dt="2023-10-21T03:31:49.170" v="4707"/>
          <ac:picMkLst>
            <pc:docMk/>
            <pc:sldMk cId="3255639230" sldId="269"/>
            <ac:picMk id="7" creationId="{60A49719-4CF8-FBD5-D76D-F01C67678972}"/>
          </ac:picMkLst>
        </pc:picChg>
      </pc:sldChg>
      <pc:sldChg chg="modSp add del mod">
        <pc:chgData name="Hruška Petr" userId="c02152f1-da67-477a-81ff-e6064803a8ed" providerId="ADAL" clId="{4E2F91AB-DE62-4ADF-BECB-C71098671FEE}" dt="2023-10-21T01:09:52.442" v="2155" actId="47"/>
        <pc:sldMkLst>
          <pc:docMk/>
          <pc:sldMk cId="1068870632" sldId="270"/>
        </pc:sldMkLst>
        <pc:spChg chg="mod">
          <ac:chgData name="Hruška Petr" userId="c02152f1-da67-477a-81ff-e6064803a8ed" providerId="ADAL" clId="{4E2F91AB-DE62-4ADF-BECB-C71098671FEE}" dt="2023-10-21T01:09:17.896" v="2146" actId="6549"/>
          <ac:spMkLst>
            <pc:docMk/>
            <pc:sldMk cId="1068870632" sldId="270"/>
            <ac:spMk id="3" creationId="{BB6EE4CA-8213-A193-7D82-DBE8F97481C1}"/>
          </ac:spMkLst>
        </pc:spChg>
      </pc:sldChg>
      <pc:sldChg chg="addSp modSp new mod">
        <pc:chgData name="Hruška Petr" userId="c02152f1-da67-477a-81ff-e6064803a8ed" providerId="ADAL" clId="{4E2F91AB-DE62-4ADF-BECB-C71098671FEE}" dt="2023-10-21T03:31:54.545" v="4708"/>
        <pc:sldMkLst>
          <pc:docMk/>
          <pc:sldMk cId="3627696500" sldId="270"/>
        </pc:sldMkLst>
        <pc:spChg chg="mod">
          <ac:chgData name="Hruška Petr" userId="c02152f1-da67-477a-81ff-e6064803a8ed" providerId="ADAL" clId="{4E2F91AB-DE62-4ADF-BECB-C71098671FEE}" dt="2023-10-21T03:25:54.312" v="4657" actId="207"/>
          <ac:spMkLst>
            <pc:docMk/>
            <pc:sldMk cId="3627696500" sldId="270"/>
            <ac:spMk id="2" creationId="{3B62C6F9-AFEF-6D7D-CC38-CCF5FD84AAD9}"/>
          </ac:spMkLst>
        </pc:spChg>
        <pc:spChg chg="mod">
          <ac:chgData name="Hruška Petr" userId="c02152f1-da67-477a-81ff-e6064803a8ed" providerId="ADAL" clId="{4E2F91AB-DE62-4ADF-BECB-C71098671FEE}" dt="2023-10-21T01:17:14.534" v="2187" actId="27636"/>
          <ac:spMkLst>
            <pc:docMk/>
            <pc:sldMk cId="3627696500" sldId="270"/>
            <ac:spMk id="3" creationId="{4D1FE9AE-71FD-4030-1A96-DFDBD29380BE}"/>
          </ac:spMkLst>
        </pc:spChg>
        <pc:picChg chg="add mod">
          <ac:chgData name="Hruška Petr" userId="c02152f1-da67-477a-81ff-e6064803a8ed" providerId="ADAL" clId="{4E2F91AB-DE62-4ADF-BECB-C71098671FEE}" dt="2023-10-21T03:31:54.545" v="4708"/>
          <ac:picMkLst>
            <pc:docMk/>
            <pc:sldMk cId="3627696500" sldId="270"/>
            <ac:picMk id="7" creationId="{C6BFFCD2-3123-1C73-803B-F6FC6F4EE972}"/>
          </ac:picMkLst>
        </pc:picChg>
      </pc:sldChg>
      <pc:sldChg chg="addSp delSp modSp new mod">
        <pc:chgData name="Hruška Petr" userId="c02152f1-da67-477a-81ff-e6064803a8ed" providerId="ADAL" clId="{4E2F91AB-DE62-4ADF-BECB-C71098671FEE}" dt="2023-10-21T19:57:46.479" v="4803" actId="255"/>
        <pc:sldMkLst>
          <pc:docMk/>
          <pc:sldMk cId="2135043497" sldId="271"/>
        </pc:sldMkLst>
        <pc:spChg chg="mod">
          <ac:chgData name="Hruška Petr" userId="c02152f1-da67-477a-81ff-e6064803a8ed" providerId="ADAL" clId="{4E2F91AB-DE62-4ADF-BECB-C71098671FEE}" dt="2023-10-21T02:32:09.726" v="3754" actId="20577"/>
          <ac:spMkLst>
            <pc:docMk/>
            <pc:sldMk cId="2135043497" sldId="271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19:57:46.479" v="4803" actId="255"/>
          <ac:spMkLst>
            <pc:docMk/>
            <pc:sldMk cId="2135043497" sldId="271"/>
            <ac:spMk id="3" creationId="{ADD0BE2F-6890-58A2-CA7E-E7BDA86A108D}"/>
          </ac:spMkLst>
        </pc:spChg>
        <pc:picChg chg="add del mod">
          <ac:chgData name="Hruška Petr" userId="c02152f1-da67-477a-81ff-e6064803a8ed" providerId="ADAL" clId="{4E2F91AB-DE62-4ADF-BECB-C71098671FEE}" dt="2023-10-21T01:19:03.990" v="2224" actId="478"/>
          <ac:picMkLst>
            <pc:docMk/>
            <pc:sldMk cId="2135043497" sldId="271"/>
            <ac:picMk id="7" creationId="{E03AC6CE-C9EB-3D99-A280-9F68BC12A7FC}"/>
          </ac:picMkLst>
        </pc:picChg>
      </pc:sldChg>
      <pc:sldChg chg="modSp add mod">
        <pc:chgData name="Hruška Petr" userId="c02152f1-da67-477a-81ff-e6064803a8ed" providerId="ADAL" clId="{4E2F91AB-DE62-4ADF-BECB-C71098671FEE}" dt="2023-10-21T19:58:04.861" v="4810" actId="404"/>
        <pc:sldMkLst>
          <pc:docMk/>
          <pc:sldMk cId="1309563652" sldId="272"/>
        </pc:sldMkLst>
        <pc:spChg chg="mod">
          <ac:chgData name="Hruška Petr" userId="c02152f1-da67-477a-81ff-e6064803a8ed" providerId="ADAL" clId="{4E2F91AB-DE62-4ADF-BECB-C71098671FEE}" dt="2023-10-21T02:32:18.226" v="3756" actId="27636"/>
          <ac:spMkLst>
            <pc:docMk/>
            <pc:sldMk cId="1309563652" sldId="272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19:58:04.861" v="4810" actId="404"/>
          <ac:spMkLst>
            <pc:docMk/>
            <pc:sldMk cId="1309563652" sldId="272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22.946" v="3758" actId="27636"/>
        <pc:sldMkLst>
          <pc:docMk/>
          <pc:sldMk cId="1745772812" sldId="273"/>
        </pc:sldMkLst>
        <pc:spChg chg="mod">
          <ac:chgData name="Hruška Petr" userId="c02152f1-da67-477a-81ff-e6064803a8ed" providerId="ADAL" clId="{4E2F91AB-DE62-4ADF-BECB-C71098671FEE}" dt="2023-10-21T02:32:22.946" v="3758" actId="27636"/>
          <ac:spMkLst>
            <pc:docMk/>
            <pc:sldMk cId="1745772812" sldId="273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37:10.114" v="2496" actId="403"/>
          <ac:spMkLst>
            <pc:docMk/>
            <pc:sldMk cId="1745772812" sldId="273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28.455" v="3760" actId="27636"/>
        <pc:sldMkLst>
          <pc:docMk/>
          <pc:sldMk cId="4037645839" sldId="274"/>
        </pc:sldMkLst>
        <pc:spChg chg="mod">
          <ac:chgData name="Hruška Petr" userId="c02152f1-da67-477a-81ff-e6064803a8ed" providerId="ADAL" clId="{4E2F91AB-DE62-4ADF-BECB-C71098671FEE}" dt="2023-10-21T02:32:28.455" v="3760" actId="27636"/>
          <ac:spMkLst>
            <pc:docMk/>
            <pc:sldMk cId="4037645839" sldId="274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38:00.359" v="2532" actId="403"/>
          <ac:spMkLst>
            <pc:docMk/>
            <pc:sldMk cId="4037645839" sldId="274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32.528" v="3762" actId="27636"/>
        <pc:sldMkLst>
          <pc:docMk/>
          <pc:sldMk cId="2323235346" sldId="275"/>
        </pc:sldMkLst>
        <pc:spChg chg="mod">
          <ac:chgData name="Hruška Petr" userId="c02152f1-da67-477a-81ff-e6064803a8ed" providerId="ADAL" clId="{4E2F91AB-DE62-4ADF-BECB-C71098671FEE}" dt="2023-10-21T02:32:32.528" v="3762" actId="27636"/>
          <ac:spMkLst>
            <pc:docMk/>
            <pc:sldMk cId="2323235346" sldId="275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39:13.114" v="2551" actId="313"/>
          <ac:spMkLst>
            <pc:docMk/>
            <pc:sldMk cId="2323235346" sldId="275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38.934" v="3764" actId="27636"/>
        <pc:sldMkLst>
          <pc:docMk/>
          <pc:sldMk cId="2072617491" sldId="276"/>
        </pc:sldMkLst>
        <pc:spChg chg="mod">
          <ac:chgData name="Hruška Petr" userId="c02152f1-da67-477a-81ff-e6064803a8ed" providerId="ADAL" clId="{4E2F91AB-DE62-4ADF-BECB-C71098671FEE}" dt="2023-10-21T02:32:38.934" v="3764" actId="27636"/>
          <ac:spMkLst>
            <pc:docMk/>
            <pc:sldMk cId="2072617491" sldId="276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39:34.813" v="2558" actId="403"/>
          <ac:spMkLst>
            <pc:docMk/>
            <pc:sldMk cId="2072617491" sldId="276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19:58:43.168" v="4821" actId="403"/>
        <pc:sldMkLst>
          <pc:docMk/>
          <pc:sldMk cId="304984051" sldId="277"/>
        </pc:sldMkLst>
        <pc:spChg chg="mod">
          <ac:chgData name="Hruška Petr" userId="c02152f1-da67-477a-81ff-e6064803a8ed" providerId="ADAL" clId="{4E2F91AB-DE62-4ADF-BECB-C71098671FEE}" dt="2023-10-21T02:32:43.290" v="3766" actId="27636"/>
          <ac:spMkLst>
            <pc:docMk/>
            <pc:sldMk cId="304984051" sldId="277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19:58:43.168" v="4821" actId="403"/>
          <ac:spMkLst>
            <pc:docMk/>
            <pc:sldMk cId="304984051" sldId="277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47.487" v="3768" actId="27636"/>
        <pc:sldMkLst>
          <pc:docMk/>
          <pc:sldMk cId="4138817696" sldId="278"/>
        </pc:sldMkLst>
        <pc:spChg chg="mod">
          <ac:chgData name="Hruška Petr" userId="c02152f1-da67-477a-81ff-e6064803a8ed" providerId="ADAL" clId="{4E2F91AB-DE62-4ADF-BECB-C71098671FEE}" dt="2023-10-21T02:32:47.487" v="3768" actId="27636"/>
          <ac:spMkLst>
            <pc:docMk/>
            <pc:sldMk cId="4138817696" sldId="278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45:04.970" v="2658" actId="27636"/>
          <ac:spMkLst>
            <pc:docMk/>
            <pc:sldMk cId="4138817696" sldId="278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51.594" v="3770" actId="27636"/>
        <pc:sldMkLst>
          <pc:docMk/>
          <pc:sldMk cId="1036910228" sldId="279"/>
        </pc:sldMkLst>
        <pc:spChg chg="mod">
          <ac:chgData name="Hruška Petr" userId="c02152f1-da67-477a-81ff-e6064803a8ed" providerId="ADAL" clId="{4E2F91AB-DE62-4ADF-BECB-C71098671FEE}" dt="2023-10-21T02:32:51.594" v="3770" actId="27636"/>
          <ac:spMkLst>
            <pc:docMk/>
            <pc:sldMk cId="1036910228" sldId="279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50:40.866" v="2808" actId="114"/>
          <ac:spMkLst>
            <pc:docMk/>
            <pc:sldMk cId="1036910228" sldId="279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55.706" v="3772" actId="27636"/>
        <pc:sldMkLst>
          <pc:docMk/>
          <pc:sldMk cId="664545647" sldId="280"/>
        </pc:sldMkLst>
        <pc:spChg chg="mod">
          <ac:chgData name="Hruška Petr" userId="c02152f1-da67-477a-81ff-e6064803a8ed" providerId="ADAL" clId="{4E2F91AB-DE62-4ADF-BECB-C71098671FEE}" dt="2023-10-21T02:32:55.706" v="3772" actId="27636"/>
          <ac:spMkLst>
            <pc:docMk/>
            <pc:sldMk cId="664545647" sldId="280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54:02.154" v="2850" actId="403"/>
          <ac:spMkLst>
            <pc:docMk/>
            <pc:sldMk cId="664545647" sldId="280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2:59.372" v="3774" actId="27636"/>
        <pc:sldMkLst>
          <pc:docMk/>
          <pc:sldMk cId="3425172491" sldId="281"/>
        </pc:sldMkLst>
        <pc:spChg chg="mod">
          <ac:chgData name="Hruška Petr" userId="c02152f1-da67-477a-81ff-e6064803a8ed" providerId="ADAL" clId="{4E2F91AB-DE62-4ADF-BECB-C71098671FEE}" dt="2023-10-21T02:32:59.372" v="3774" actId="27636"/>
          <ac:spMkLst>
            <pc:docMk/>
            <pc:sldMk cId="3425172491" sldId="281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1:56:19.351" v="2915" actId="27636"/>
          <ac:spMkLst>
            <pc:docMk/>
            <pc:sldMk cId="3425172491" sldId="281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19:59:44.755" v="4838" actId="404"/>
        <pc:sldMkLst>
          <pc:docMk/>
          <pc:sldMk cId="2078101657" sldId="282"/>
        </pc:sldMkLst>
        <pc:spChg chg="mod">
          <ac:chgData name="Hruška Petr" userId="c02152f1-da67-477a-81ff-e6064803a8ed" providerId="ADAL" clId="{4E2F91AB-DE62-4ADF-BECB-C71098671FEE}" dt="2023-10-21T02:33:04.998" v="3776" actId="27636"/>
          <ac:spMkLst>
            <pc:docMk/>
            <pc:sldMk cId="2078101657" sldId="282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19:59:44.755" v="4838" actId="404"/>
          <ac:spMkLst>
            <pc:docMk/>
            <pc:sldMk cId="2078101657" sldId="282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02:33:09.856" v="3778" actId="27636"/>
        <pc:sldMkLst>
          <pc:docMk/>
          <pc:sldMk cId="209757293" sldId="283"/>
        </pc:sldMkLst>
        <pc:spChg chg="mod">
          <ac:chgData name="Hruška Petr" userId="c02152f1-da67-477a-81ff-e6064803a8ed" providerId="ADAL" clId="{4E2F91AB-DE62-4ADF-BECB-C71098671FEE}" dt="2023-10-21T02:33:09.856" v="3778" actId="27636"/>
          <ac:spMkLst>
            <pc:docMk/>
            <pc:sldMk cId="209757293" sldId="283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2:06:48.940" v="3195" actId="6549"/>
          <ac:spMkLst>
            <pc:docMk/>
            <pc:sldMk cId="209757293" sldId="283"/>
            <ac:spMk id="3" creationId="{ADD0BE2F-6890-58A2-CA7E-E7BDA86A108D}"/>
          </ac:spMkLst>
        </pc:spChg>
      </pc:sldChg>
      <pc:sldChg chg="addSp delSp modSp add mod">
        <pc:chgData name="Hruška Petr" userId="c02152f1-da67-477a-81ff-e6064803a8ed" providerId="ADAL" clId="{4E2F91AB-DE62-4ADF-BECB-C71098671FEE}" dt="2023-10-21T02:33:15.752" v="3780" actId="27636"/>
        <pc:sldMkLst>
          <pc:docMk/>
          <pc:sldMk cId="2942190558" sldId="284"/>
        </pc:sldMkLst>
        <pc:spChg chg="mod">
          <ac:chgData name="Hruška Petr" userId="c02152f1-da67-477a-81ff-e6064803a8ed" providerId="ADAL" clId="{4E2F91AB-DE62-4ADF-BECB-C71098671FEE}" dt="2023-10-21T02:33:15.752" v="3780" actId="27636"/>
          <ac:spMkLst>
            <pc:docMk/>
            <pc:sldMk cId="2942190558" sldId="284"/>
            <ac:spMk id="2" creationId="{38285F05-D95F-B1A3-8A28-C41A1DFD466B}"/>
          </ac:spMkLst>
        </pc:spChg>
        <pc:spChg chg="del mod">
          <ac:chgData name="Hruška Petr" userId="c02152f1-da67-477a-81ff-e6064803a8ed" providerId="ADAL" clId="{4E2F91AB-DE62-4ADF-BECB-C71098671FEE}" dt="2023-10-21T01:30:09.636" v="2396"/>
          <ac:spMkLst>
            <pc:docMk/>
            <pc:sldMk cId="2942190558" sldId="284"/>
            <ac:spMk id="3" creationId="{ADD0BE2F-6890-58A2-CA7E-E7BDA86A108D}"/>
          </ac:spMkLst>
        </pc:spChg>
        <pc:picChg chg="add mod">
          <ac:chgData name="Hruška Petr" userId="c02152f1-da67-477a-81ff-e6064803a8ed" providerId="ADAL" clId="{4E2F91AB-DE62-4ADF-BECB-C71098671FEE}" dt="2023-10-21T01:30:40.922" v="2402" actId="14100"/>
          <ac:picMkLst>
            <pc:docMk/>
            <pc:sldMk cId="2942190558" sldId="284"/>
            <ac:picMk id="7" creationId="{E1DEA551-92DC-4258-E5BD-6C43C268DD14}"/>
          </ac:picMkLst>
        </pc:picChg>
      </pc:sldChg>
      <pc:sldChg chg="modSp add mod">
        <pc:chgData name="Hruška Petr" userId="c02152f1-da67-477a-81ff-e6064803a8ed" providerId="ADAL" clId="{4E2F91AB-DE62-4ADF-BECB-C71098671FEE}" dt="2023-10-21T20:01:29.197" v="4895" actId="404"/>
        <pc:sldMkLst>
          <pc:docMk/>
          <pc:sldMk cId="2371417085" sldId="285"/>
        </pc:sldMkLst>
        <pc:spChg chg="mod">
          <ac:chgData name="Hruška Petr" userId="c02152f1-da67-477a-81ff-e6064803a8ed" providerId="ADAL" clId="{4E2F91AB-DE62-4ADF-BECB-C71098671FEE}" dt="2023-10-21T02:33:20.208" v="3782" actId="27636"/>
          <ac:spMkLst>
            <pc:docMk/>
            <pc:sldMk cId="2371417085" sldId="285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20:01:29.197" v="4895" actId="404"/>
          <ac:spMkLst>
            <pc:docMk/>
            <pc:sldMk cId="2371417085" sldId="285"/>
            <ac:spMk id="3" creationId="{ADD0BE2F-6890-58A2-CA7E-E7BDA86A108D}"/>
          </ac:spMkLst>
        </pc:spChg>
      </pc:sldChg>
      <pc:sldChg chg="modSp add mod">
        <pc:chgData name="Hruška Petr" userId="c02152f1-da67-477a-81ff-e6064803a8ed" providerId="ADAL" clId="{4E2F91AB-DE62-4ADF-BECB-C71098671FEE}" dt="2023-10-21T20:01:54.940" v="4898"/>
        <pc:sldMkLst>
          <pc:docMk/>
          <pc:sldMk cId="1351970954" sldId="286"/>
        </pc:sldMkLst>
        <pc:spChg chg="mod">
          <ac:chgData name="Hruška Petr" userId="c02152f1-da67-477a-81ff-e6064803a8ed" providerId="ADAL" clId="{4E2F91AB-DE62-4ADF-BECB-C71098671FEE}" dt="2023-10-21T02:33:24.642" v="3784" actId="27636"/>
          <ac:spMkLst>
            <pc:docMk/>
            <pc:sldMk cId="1351970954" sldId="286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20:01:54.940" v="4898"/>
          <ac:spMkLst>
            <pc:docMk/>
            <pc:sldMk cId="1351970954" sldId="286"/>
            <ac:spMk id="3" creationId="{ADD0BE2F-6890-58A2-CA7E-E7BDA86A108D}"/>
          </ac:spMkLst>
        </pc:spChg>
      </pc:sldChg>
      <pc:sldChg chg="add del">
        <pc:chgData name="Hruška Petr" userId="c02152f1-da67-477a-81ff-e6064803a8ed" providerId="ADAL" clId="{4E2F91AB-DE62-4ADF-BECB-C71098671FEE}" dt="2023-10-21T01:34:05.015" v="2440" actId="47"/>
        <pc:sldMkLst>
          <pc:docMk/>
          <pc:sldMk cId="3948840268" sldId="286"/>
        </pc:sldMkLst>
      </pc:sldChg>
      <pc:sldChg chg="add del">
        <pc:chgData name="Hruška Petr" userId="c02152f1-da67-477a-81ff-e6064803a8ed" providerId="ADAL" clId="{4E2F91AB-DE62-4ADF-BECB-C71098671FEE}" dt="2023-10-21T01:34:06.687" v="2441" actId="47"/>
        <pc:sldMkLst>
          <pc:docMk/>
          <pc:sldMk cId="1614440402" sldId="287"/>
        </pc:sldMkLst>
      </pc:sldChg>
      <pc:sldChg chg="modSp add mod">
        <pc:chgData name="Hruška Petr" userId="c02152f1-da67-477a-81ff-e6064803a8ed" providerId="ADAL" clId="{4E2F91AB-DE62-4ADF-BECB-C71098671FEE}" dt="2023-10-21T02:33:28.671" v="3786" actId="27636"/>
        <pc:sldMkLst>
          <pc:docMk/>
          <pc:sldMk cId="3320460782" sldId="287"/>
        </pc:sldMkLst>
        <pc:spChg chg="mod">
          <ac:chgData name="Hruška Petr" userId="c02152f1-da67-477a-81ff-e6064803a8ed" providerId="ADAL" clId="{4E2F91AB-DE62-4ADF-BECB-C71098671FEE}" dt="2023-10-21T02:33:28.671" v="3786" actId="27636"/>
          <ac:spMkLst>
            <pc:docMk/>
            <pc:sldMk cId="3320460782" sldId="287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2:18:52.506" v="3379" actId="20577"/>
          <ac:spMkLst>
            <pc:docMk/>
            <pc:sldMk cId="3320460782" sldId="287"/>
            <ac:spMk id="3" creationId="{ADD0BE2F-6890-58A2-CA7E-E7BDA86A108D}"/>
          </ac:spMkLst>
        </pc:spChg>
      </pc:sldChg>
      <pc:sldChg chg="add del">
        <pc:chgData name="Hruška Petr" userId="c02152f1-da67-477a-81ff-e6064803a8ed" providerId="ADAL" clId="{4E2F91AB-DE62-4ADF-BECB-C71098671FEE}" dt="2023-10-21T01:34:07.484" v="2442" actId="47"/>
        <pc:sldMkLst>
          <pc:docMk/>
          <pc:sldMk cId="1698516911" sldId="288"/>
        </pc:sldMkLst>
      </pc:sldChg>
      <pc:sldChg chg="modSp add mod">
        <pc:chgData name="Hruška Petr" userId="c02152f1-da67-477a-81ff-e6064803a8ed" providerId="ADAL" clId="{4E2F91AB-DE62-4ADF-BECB-C71098671FEE}" dt="2023-10-21T02:33:32.533" v="3788" actId="27636"/>
        <pc:sldMkLst>
          <pc:docMk/>
          <pc:sldMk cId="3125906902" sldId="288"/>
        </pc:sldMkLst>
        <pc:spChg chg="mod">
          <ac:chgData name="Hruška Petr" userId="c02152f1-da67-477a-81ff-e6064803a8ed" providerId="ADAL" clId="{4E2F91AB-DE62-4ADF-BECB-C71098671FEE}" dt="2023-10-21T02:33:32.533" v="3788" actId="27636"/>
          <ac:spMkLst>
            <pc:docMk/>
            <pc:sldMk cId="3125906902" sldId="288"/>
            <ac:spMk id="2" creationId="{38285F05-D95F-B1A3-8A28-C41A1DFD466B}"/>
          </ac:spMkLst>
        </pc:spChg>
        <pc:spChg chg="mod">
          <ac:chgData name="Hruška Petr" userId="c02152f1-da67-477a-81ff-e6064803a8ed" providerId="ADAL" clId="{4E2F91AB-DE62-4ADF-BECB-C71098671FEE}" dt="2023-10-21T02:18:11.037" v="3373" actId="403"/>
          <ac:spMkLst>
            <pc:docMk/>
            <pc:sldMk cId="3125906902" sldId="288"/>
            <ac:spMk id="3" creationId="{ADD0BE2F-6890-58A2-CA7E-E7BDA86A108D}"/>
          </ac:spMkLst>
        </pc:spChg>
      </pc:sldChg>
      <pc:sldChg chg="modSp new mod">
        <pc:chgData name="Hruška Petr" userId="c02152f1-da67-477a-81ff-e6064803a8ed" providerId="ADAL" clId="{4E2F91AB-DE62-4ADF-BECB-C71098671FEE}" dt="2023-10-21T20:03:03.927" v="4950" actId="20577"/>
        <pc:sldMkLst>
          <pc:docMk/>
          <pc:sldMk cId="3486689530" sldId="289"/>
        </pc:sldMkLst>
        <pc:spChg chg="mod">
          <ac:chgData name="Hruška Petr" userId="c02152f1-da67-477a-81ff-e6064803a8ed" providerId="ADAL" clId="{4E2F91AB-DE62-4ADF-BECB-C71098671FEE}" dt="2023-10-21T02:33:42.149" v="3791" actId="14100"/>
          <ac:spMkLst>
            <pc:docMk/>
            <pc:sldMk cId="3486689530" sldId="289"/>
            <ac:spMk id="2" creationId="{F73FEBCC-9820-D29B-4E4B-7A1A05093C46}"/>
          </ac:spMkLst>
        </pc:spChg>
        <pc:spChg chg="mod">
          <ac:chgData name="Hruška Petr" userId="c02152f1-da67-477a-81ff-e6064803a8ed" providerId="ADAL" clId="{4E2F91AB-DE62-4ADF-BECB-C71098671FEE}" dt="2023-10-21T20:03:03.927" v="4950" actId="20577"/>
          <ac:spMkLst>
            <pc:docMk/>
            <pc:sldMk cId="3486689530" sldId="289"/>
            <ac:spMk id="3" creationId="{A665E933-CD27-DA38-36C9-0BE56511803E}"/>
          </ac:spMkLst>
        </pc:spChg>
      </pc:sldChg>
      <pc:sldChg chg="modSp add mod">
        <pc:chgData name="Hruška Petr" userId="c02152f1-da67-477a-81ff-e6064803a8ed" providerId="ADAL" clId="{4E2F91AB-DE62-4ADF-BECB-C71098671FEE}" dt="2023-10-21T02:43:35.334" v="3964" actId="20577"/>
        <pc:sldMkLst>
          <pc:docMk/>
          <pc:sldMk cId="2520008223" sldId="290"/>
        </pc:sldMkLst>
        <pc:spChg chg="mod">
          <ac:chgData name="Hruška Petr" userId="c02152f1-da67-477a-81ff-e6064803a8ed" providerId="ADAL" clId="{4E2F91AB-DE62-4ADF-BECB-C71098671FEE}" dt="2023-10-21T02:33:50.188" v="3793" actId="14100"/>
          <ac:spMkLst>
            <pc:docMk/>
            <pc:sldMk cId="2520008223" sldId="290"/>
            <ac:spMk id="2" creationId="{F73FEBCC-9820-D29B-4E4B-7A1A05093C46}"/>
          </ac:spMkLst>
        </pc:spChg>
        <pc:spChg chg="mod">
          <ac:chgData name="Hruška Petr" userId="c02152f1-da67-477a-81ff-e6064803a8ed" providerId="ADAL" clId="{4E2F91AB-DE62-4ADF-BECB-C71098671FEE}" dt="2023-10-21T02:43:35.334" v="3964" actId="20577"/>
          <ac:spMkLst>
            <pc:docMk/>
            <pc:sldMk cId="2520008223" sldId="290"/>
            <ac:spMk id="3" creationId="{A665E933-CD27-DA38-36C9-0BE56511803E}"/>
          </ac:spMkLst>
        </pc:spChg>
      </pc:sldChg>
      <pc:sldChg chg="addSp modSp add mod">
        <pc:chgData name="Hruška Petr" userId="c02152f1-da67-477a-81ff-e6064803a8ed" providerId="ADAL" clId="{4E2F91AB-DE62-4ADF-BECB-C71098671FEE}" dt="2023-10-21T03:32:26.938" v="4709"/>
        <pc:sldMkLst>
          <pc:docMk/>
          <pc:sldMk cId="3942646963" sldId="291"/>
        </pc:sldMkLst>
        <pc:spChg chg="mod">
          <ac:chgData name="Hruška Petr" userId="c02152f1-da67-477a-81ff-e6064803a8ed" providerId="ADAL" clId="{4E2F91AB-DE62-4ADF-BECB-C71098671FEE}" dt="2023-10-21T03:26:12.145" v="4658" actId="207"/>
          <ac:spMkLst>
            <pc:docMk/>
            <pc:sldMk cId="3942646963" sldId="291"/>
            <ac:spMk id="2" creationId="{3B62C6F9-AFEF-6D7D-CC38-CCF5FD84AAD9}"/>
          </ac:spMkLst>
        </pc:spChg>
        <pc:spChg chg="mod">
          <ac:chgData name="Hruška Petr" userId="c02152f1-da67-477a-81ff-e6064803a8ed" providerId="ADAL" clId="{4E2F91AB-DE62-4ADF-BECB-C71098671FEE}" dt="2023-10-21T02:31:15.635" v="3742" actId="403"/>
          <ac:spMkLst>
            <pc:docMk/>
            <pc:sldMk cId="3942646963" sldId="291"/>
            <ac:spMk id="3" creationId="{4D1FE9AE-71FD-4030-1A96-DFDBD29380BE}"/>
          </ac:spMkLst>
        </pc:spChg>
        <pc:picChg chg="add mod">
          <ac:chgData name="Hruška Petr" userId="c02152f1-da67-477a-81ff-e6064803a8ed" providerId="ADAL" clId="{4E2F91AB-DE62-4ADF-BECB-C71098671FEE}" dt="2023-10-21T03:32:26.938" v="4709"/>
          <ac:picMkLst>
            <pc:docMk/>
            <pc:sldMk cId="3942646963" sldId="291"/>
            <ac:picMk id="7" creationId="{A2DAD467-A228-7D8E-CDC7-01B6F6D599C2}"/>
          </ac:picMkLst>
        </pc:picChg>
      </pc:sldChg>
      <pc:sldChg chg="addSp modSp add mod">
        <pc:chgData name="Hruška Petr" userId="c02152f1-da67-477a-81ff-e6064803a8ed" providerId="ADAL" clId="{4E2F91AB-DE62-4ADF-BECB-C71098671FEE}" dt="2023-10-21T03:32:41.868" v="4715"/>
        <pc:sldMkLst>
          <pc:docMk/>
          <pc:sldMk cId="3446473774" sldId="292"/>
        </pc:sldMkLst>
        <pc:spChg chg="mod">
          <ac:chgData name="Hruška Petr" userId="c02152f1-da67-477a-81ff-e6064803a8ed" providerId="ADAL" clId="{4E2F91AB-DE62-4ADF-BECB-C71098671FEE}" dt="2023-10-21T03:26:21.305" v="4659" actId="207"/>
          <ac:spMkLst>
            <pc:docMk/>
            <pc:sldMk cId="3446473774" sldId="292"/>
            <ac:spMk id="2" creationId="{3B62C6F9-AFEF-6D7D-CC38-CCF5FD84AAD9}"/>
          </ac:spMkLst>
        </pc:spChg>
        <pc:spChg chg="mod">
          <ac:chgData name="Hruška Petr" userId="c02152f1-da67-477a-81ff-e6064803a8ed" providerId="ADAL" clId="{4E2F91AB-DE62-4ADF-BECB-C71098671FEE}" dt="2023-10-21T02:29:54.955" v="3725" actId="27636"/>
          <ac:spMkLst>
            <pc:docMk/>
            <pc:sldMk cId="3446473774" sldId="292"/>
            <ac:spMk id="3" creationId="{4D1FE9AE-71FD-4030-1A96-DFDBD29380BE}"/>
          </ac:spMkLst>
        </pc:spChg>
        <pc:picChg chg="add mod">
          <ac:chgData name="Hruška Petr" userId="c02152f1-da67-477a-81ff-e6064803a8ed" providerId="ADAL" clId="{4E2F91AB-DE62-4ADF-BECB-C71098671FEE}" dt="2023-10-21T03:32:41.868" v="4715"/>
          <ac:picMkLst>
            <pc:docMk/>
            <pc:sldMk cId="3446473774" sldId="292"/>
            <ac:picMk id="7" creationId="{96A3FABA-437A-DA8B-10EE-36BA4BBB8F1A}"/>
          </ac:picMkLst>
        </pc:picChg>
      </pc:sldChg>
      <pc:sldChg chg="addSp modSp new mod">
        <pc:chgData name="Hruška Petr" userId="c02152f1-da67-477a-81ff-e6064803a8ed" providerId="ADAL" clId="{4E2F91AB-DE62-4ADF-BECB-C71098671FEE}" dt="2023-10-21T02:45:48.884" v="4000" actId="20577"/>
        <pc:sldMkLst>
          <pc:docMk/>
          <pc:sldMk cId="2434490224" sldId="293"/>
        </pc:sldMkLst>
        <pc:spChg chg="mod">
          <ac:chgData name="Hruška Petr" userId="c02152f1-da67-477a-81ff-e6064803a8ed" providerId="ADAL" clId="{4E2F91AB-DE62-4ADF-BECB-C71098671FEE}" dt="2023-10-21T02:34:59.387" v="3831" actId="404"/>
          <ac:spMkLst>
            <pc:docMk/>
            <pc:sldMk cId="2434490224" sldId="293"/>
            <ac:spMk id="2" creationId="{CD1DAB81-8B12-7289-FDB3-7DA29944AFD7}"/>
          </ac:spMkLst>
        </pc:spChg>
        <pc:spChg chg="mod">
          <ac:chgData name="Hruška Petr" userId="c02152f1-da67-477a-81ff-e6064803a8ed" providerId="ADAL" clId="{4E2F91AB-DE62-4ADF-BECB-C71098671FEE}" dt="2023-10-21T02:45:48.884" v="4000" actId="20577"/>
          <ac:spMkLst>
            <pc:docMk/>
            <pc:sldMk cId="2434490224" sldId="293"/>
            <ac:spMk id="3" creationId="{D200095B-8369-7963-5D80-DC68FDC555DB}"/>
          </ac:spMkLst>
        </pc:spChg>
        <pc:picChg chg="add mod">
          <ac:chgData name="Hruška Petr" userId="c02152f1-da67-477a-81ff-e6064803a8ed" providerId="ADAL" clId="{4E2F91AB-DE62-4ADF-BECB-C71098671FEE}" dt="2023-10-21T02:34:52.078" v="3830"/>
          <ac:picMkLst>
            <pc:docMk/>
            <pc:sldMk cId="2434490224" sldId="293"/>
            <ac:picMk id="7" creationId="{F92C3E96-BFC4-65AF-4428-70783F6BFF47}"/>
          </ac:picMkLst>
        </pc:picChg>
      </pc:sldChg>
      <pc:sldChg chg="add del">
        <pc:chgData name="Hruška Petr" userId="c02152f1-da67-477a-81ff-e6064803a8ed" providerId="ADAL" clId="{4E2F91AB-DE62-4ADF-BECB-C71098671FEE}" dt="2023-10-21T02:54:19.673" v="4145" actId="47"/>
        <pc:sldMkLst>
          <pc:docMk/>
          <pc:sldMk cId="768029482" sldId="294"/>
        </pc:sldMkLst>
      </pc:sldChg>
      <pc:sldChg chg="modSp add mod ord">
        <pc:chgData name="Hruška Petr" userId="c02152f1-da67-477a-81ff-e6064803a8ed" providerId="ADAL" clId="{4E2F91AB-DE62-4ADF-BECB-C71098671FEE}" dt="2023-10-21T02:54:14.049" v="4144"/>
        <pc:sldMkLst>
          <pc:docMk/>
          <pc:sldMk cId="1431461788" sldId="295"/>
        </pc:sldMkLst>
        <pc:spChg chg="mod">
          <ac:chgData name="Hruška Petr" userId="c02152f1-da67-477a-81ff-e6064803a8ed" providerId="ADAL" clId="{4E2F91AB-DE62-4ADF-BECB-C71098671FEE}" dt="2023-10-21T02:54:01.521" v="4142" actId="27636"/>
          <ac:spMkLst>
            <pc:docMk/>
            <pc:sldMk cId="1431461788" sldId="295"/>
            <ac:spMk id="3" creationId="{D200095B-8369-7963-5D80-DC68FDC555DB}"/>
          </ac:spMkLst>
        </pc:spChg>
      </pc:sldChg>
      <pc:sldChg chg="add del">
        <pc:chgData name="Hruška Petr" userId="c02152f1-da67-477a-81ff-e6064803a8ed" providerId="ADAL" clId="{4E2F91AB-DE62-4ADF-BECB-C71098671FEE}" dt="2023-10-21T02:54:20.715" v="4146" actId="47"/>
        <pc:sldMkLst>
          <pc:docMk/>
          <pc:sldMk cId="3435340927" sldId="296"/>
        </pc:sldMkLst>
      </pc:sldChg>
      <pc:sldChg chg="add del">
        <pc:chgData name="Hruška Petr" userId="c02152f1-da67-477a-81ff-e6064803a8ed" providerId="ADAL" clId="{4E2F91AB-DE62-4ADF-BECB-C71098671FEE}" dt="2023-10-21T02:54:21.481" v="4147" actId="47"/>
        <pc:sldMkLst>
          <pc:docMk/>
          <pc:sldMk cId="246810903" sldId="297"/>
        </pc:sldMkLst>
      </pc:sldChg>
      <pc:sldChg chg="add del">
        <pc:chgData name="Hruška Petr" userId="c02152f1-da67-477a-81ff-e6064803a8ed" providerId="ADAL" clId="{4E2F91AB-DE62-4ADF-BECB-C71098671FEE}" dt="2023-10-21T02:54:22.239" v="4148" actId="47"/>
        <pc:sldMkLst>
          <pc:docMk/>
          <pc:sldMk cId="2480115254" sldId="298"/>
        </pc:sldMkLst>
      </pc:sldChg>
      <pc:sldChg chg="add del">
        <pc:chgData name="Hruška Petr" userId="c02152f1-da67-477a-81ff-e6064803a8ed" providerId="ADAL" clId="{4E2F91AB-DE62-4ADF-BECB-C71098671FEE}" dt="2023-10-21T02:54:23.007" v="4149" actId="47"/>
        <pc:sldMkLst>
          <pc:docMk/>
          <pc:sldMk cId="2124606042" sldId="299"/>
        </pc:sldMkLst>
      </pc:sldChg>
      <pc:sldChg chg="add del">
        <pc:chgData name="Hruška Petr" userId="c02152f1-da67-477a-81ff-e6064803a8ed" providerId="ADAL" clId="{4E2F91AB-DE62-4ADF-BECB-C71098671FEE}" dt="2023-10-21T02:54:23.791" v="4150" actId="47"/>
        <pc:sldMkLst>
          <pc:docMk/>
          <pc:sldMk cId="2730034089" sldId="300"/>
        </pc:sldMkLst>
      </pc:sldChg>
      <pc:sldChg chg="add del">
        <pc:chgData name="Hruška Petr" userId="c02152f1-da67-477a-81ff-e6064803a8ed" providerId="ADAL" clId="{4E2F91AB-DE62-4ADF-BECB-C71098671FEE}" dt="2023-10-21T02:54:25.106" v="4151" actId="47"/>
        <pc:sldMkLst>
          <pc:docMk/>
          <pc:sldMk cId="1719538768" sldId="301"/>
        </pc:sldMkLst>
      </pc:sldChg>
      <pc:sldChg chg="modSp add mod">
        <pc:chgData name="Hruška Petr" userId="c02152f1-da67-477a-81ff-e6064803a8ed" providerId="ADAL" clId="{4E2F91AB-DE62-4ADF-BECB-C71098671FEE}" dt="2023-10-21T02:47:55.546" v="4069" actId="20577"/>
        <pc:sldMkLst>
          <pc:docMk/>
          <pc:sldMk cId="1143842289" sldId="302"/>
        </pc:sldMkLst>
        <pc:spChg chg="mod">
          <ac:chgData name="Hruška Petr" userId="c02152f1-da67-477a-81ff-e6064803a8ed" providerId="ADAL" clId="{4E2F91AB-DE62-4ADF-BECB-C71098671FEE}" dt="2023-10-21T02:47:55.546" v="4069" actId="20577"/>
          <ac:spMkLst>
            <pc:docMk/>
            <pc:sldMk cId="1143842289" sldId="302"/>
            <ac:spMk id="3" creationId="{D200095B-8369-7963-5D80-DC68FDC555DB}"/>
          </ac:spMkLst>
        </pc:spChg>
      </pc:sldChg>
      <pc:sldChg chg="modSp add mod ord">
        <pc:chgData name="Hruška Petr" userId="c02152f1-da67-477a-81ff-e6064803a8ed" providerId="ADAL" clId="{4E2F91AB-DE62-4ADF-BECB-C71098671FEE}" dt="2023-10-21T02:46:56.055" v="4024" actId="27636"/>
        <pc:sldMkLst>
          <pc:docMk/>
          <pc:sldMk cId="69108836" sldId="303"/>
        </pc:sldMkLst>
        <pc:spChg chg="mod">
          <ac:chgData name="Hruška Petr" userId="c02152f1-da67-477a-81ff-e6064803a8ed" providerId="ADAL" clId="{4E2F91AB-DE62-4ADF-BECB-C71098671FEE}" dt="2023-10-21T02:46:56.055" v="4024" actId="27636"/>
          <ac:spMkLst>
            <pc:docMk/>
            <pc:sldMk cId="69108836" sldId="303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2:48:34.954" v="4082" actId="120"/>
        <pc:sldMkLst>
          <pc:docMk/>
          <pc:sldMk cId="694449780" sldId="304"/>
        </pc:sldMkLst>
        <pc:spChg chg="mod">
          <ac:chgData name="Hruška Petr" userId="c02152f1-da67-477a-81ff-e6064803a8ed" providerId="ADAL" clId="{4E2F91AB-DE62-4ADF-BECB-C71098671FEE}" dt="2023-10-21T02:48:34.954" v="4082" actId="120"/>
          <ac:spMkLst>
            <pc:docMk/>
            <pc:sldMk cId="694449780" sldId="304"/>
            <ac:spMk id="3" creationId="{D200095B-8369-7963-5D80-DC68FDC555DB}"/>
          </ac:spMkLst>
        </pc:spChg>
      </pc:sldChg>
      <pc:sldChg chg="modSp add del mod">
        <pc:chgData name="Hruška Petr" userId="c02152f1-da67-477a-81ff-e6064803a8ed" providerId="ADAL" clId="{4E2F91AB-DE62-4ADF-BECB-C71098671FEE}" dt="2023-10-21T20:03:47.857" v="4951" actId="47"/>
        <pc:sldMkLst>
          <pc:docMk/>
          <pc:sldMk cId="844197653" sldId="305"/>
        </pc:sldMkLst>
        <pc:spChg chg="mod">
          <ac:chgData name="Hruška Petr" userId="c02152f1-da67-477a-81ff-e6064803a8ed" providerId="ADAL" clId="{4E2F91AB-DE62-4ADF-BECB-C71098671FEE}" dt="2023-10-21T02:50:53.281" v="4111" actId="113"/>
          <ac:spMkLst>
            <pc:docMk/>
            <pc:sldMk cId="844197653" sldId="305"/>
            <ac:spMk id="9" creationId="{AA799828-93A2-8F3E-CD93-8C0EDF7524AA}"/>
          </ac:spMkLst>
        </pc:spChg>
      </pc:sldChg>
      <pc:sldChg chg="addSp modSp add mod">
        <pc:chgData name="Hruška Petr" userId="c02152f1-da67-477a-81ff-e6064803a8ed" providerId="ADAL" clId="{4E2F91AB-DE62-4ADF-BECB-C71098671FEE}" dt="2023-10-21T03:32:37.708" v="4714"/>
        <pc:sldMkLst>
          <pc:docMk/>
          <pc:sldMk cId="567253438" sldId="306"/>
        </pc:sldMkLst>
        <pc:spChg chg="mod">
          <ac:chgData name="Hruška Petr" userId="c02152f1-da67-477a-81ff-e6064803a8ed" providerId="ADAL" clId="{4E2F91AB-DE62-4ADF-BECB-C71098671FEE}" dt="2023-10-21T03:32:35.372" v="4713" actId="20577"/>
          <ac:spMkLst>
            <pc:docMk/>
            <pc:sldMk cId="567253438" sldId="306"/>
            <ac:spMk id="2" creationId="{A7655573-F54E-2F96-A580-9126AD51926B}"/>
          </ac:spMkLst>
        </pc:spChg>
        <pc:picChg chg="add mod">
          <ac:chgData name="Hruška Petr" userId="c02152f1-da67-477a-81ff-e6064803a8ed" providerId="ADAL" clId="{4E2F91AB-DE62-4ADF-BECB-C71098671FEE}" dt="2023-10-21T03:32:37.708" v="4714"/>
          <ac:picMkLst>
            <pc:docMk/>
            <pc:sldMk cId="567253438" sldId="306"/>
            <ac:picMk id="7" creationId="{EE02D271-5534-81AF-037A-2A8881F178A5}"/>
          </ac:picMkLst>
        </pc:picChg>
      </pc:sldChg>
      <pc:sldChg chg="modSp add mod">
        <pc:chgData name="Hruška Petr" userId="c02152f1-da67-477a-81ff-e6064803a8ed" providerId="ADAL" clId="{4E2F91AB-DE62-4ADF-BECB-C71098671FEE}" dt="2023-10-21T20:05:38.912" v="4992" actId="403"/>
        <pc:sldMkLst>
          <pc:docMk/>
          <pc:sldMk cId="619608822" sldId="307"/>
        </pc:sldMkLst>
        <pc:spChg chg="mod">
          <ac:chgData name="Hruška Petr" userId="c02152f1-da67-477a-81ff-e6064803a8ed" providerId="ADAL" clId="{4E2F91AB-DE62-4ADF-BECB-C71098671FEE}" dt="2023-10-21T20:05:38.912" v="4992" actId="403"/>
          <ac:spMkLst>
            <pc:docMk/>
            <pc:sldMk cId="619608822" sldId="307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04:44.163" v="4214" actId="27636"/>
        <pc:sldMkLst>
          <pc:docMk/>
          <pc:sldMk cId="433992783" sldId="308"/>
        </pc:sldMkLst>
        <pc:spChg chg="mod">
          <ac:chgData name="Hruška Petr" userId="c02152f1-da67-477a-81ff-e6064803a8ed" providerId="ADAL" clId="{4E2F91AB-DE62-4ADF-BECB-C71098671FEE}" dt="2023-10-21T03:04:44.163" v="4214" actId="27636"/>
          <ac:spMkLst>
            <pc:docMk/>
            <pc:sldMk cId="433992783" sldId="308"/>
            <ac:spMk id="3" creationId="{D200095B-8369-7963-5D80-DC68FDC555DB}"/>
          </ac:spMkLst>
        </pc:spChg>
      </pc:sldChg>
      <pc:sldChg chg="addSp delSp modSp add mod">
        <pc:chgData name="Hruška Petr" userId="c02152f1-da67-477a-81ff-e6064803a8ed" providerId="ADAL" clId="{4E2F91AB-DE62-4ADF-BECB-C71098671FEE}" dt="2023-10-21T20:07:44.048" v="5017" actId="403"/>
        <pc:sldMkLst>
          <pc:docMk/>
          <pc:sldMk cId="2213996663" sldId="309"/>
        </pc:sldMkLst>
        <pc:spChg chg="mod">
          <ac:chgData name="Hruška Petr" userId="c02152f1-da67-477a-81ff-e6064803a8ed" providerId="ADAL" clId="{4E2F91AB-DE62-4ADF-BECB-C71098671FEE}" dt="2023-10-21T20:07:44.048" v="5017" actId="403"/>
          <ac:spMkLst>
            <pc:docMk/>
            <pc:sldMk cId="2213996663" sldId="309"/>
            <ac:spMk id="3" creationId="{D200095B-8369-7963-5D80-DC68FDC555DB}"/>
          </ac:spMkLst>
        </pc:spChg>
        <pc:spChg chg="add del">
          <ac:chgData name="Hruška Petr" userId="c02152f1-da67-477a-81ff-e6064803a8ed" providerId="ADAL" clId="{4E2F91AB-DE62-4ADF-BECB-C71098671FEE}" dt="2023-10-21T20:07:11.511" v="5010" actId="478"/>
          <ac:spMkLst>
            <pc:docMk/>
            <pc:sldMk cId="2213996663" sldId="309"/>
            <ac:spMk id="9" creationId="{A7A0A1EE-25DF-1A5F-F70D-29F56C5AD043}"/>
          </ac:spMkLst>
        </pc:spChg>
      </pc:sldChg>
      <pc:sldChg chg="modSp add mod">
        <pc:chgData name="Hruška Petr" userId="c02152f1-da67-477a-81ff-e6064803a8ed" providerId="ADAL" clId="{4E2F91AB-DE62-4ADF-BECB-C71098671FEE}" dt="2023-10-21T03:08:28.708" v="4274" actId="403"/>
        <pc:sldMkLst>
          <pc:docMk/>
          <pc:sldMk cId="2959592490" sldId="310"/>
        </pc:sldMkLst>
        <pc:spChg chg="mod">
          <ac:chgData name="Hruška Petr" userId="c02152f1-da67-477a-81ff-e6064803a8ed" providerId="ADAL" clId="{4E2F91AB-DE62-4ADF-BECB-C71098671FEE}" dt="2023-10-21T03:08:28.708" v="4274" actId="403"/>
          <ac:spMkLst>
            <pc:docMk/>
            <pc:sldMk cId="2959592490" sldId="310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09:19.959" v="4311" actId="404"/>
        <pc:sldMkLst>
          <pc:docMk/>
          <pc:sldMk cId="3275066014" sldId="311"/>
        </pc:sldMkLst>
        <pc:spChg chg="mod">
          <ac:chgData name="Hruška Petr" userId="c02152f1-da67-477a-81ff-e6064803a8ed" providerId="ADAL" clId="{4E2F91AB-DE62-4ADF-BECB-C71098671FEE}" dt="2023-10-21T03:09:19.959" v="4311" actId="404"/>
          <ac:spMkLst>
            <pc:docMk/>
            <pc:sldMk cId="3275066014" sldId="311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09:47.416" v="4323" actId="404"/>
        <pc:sldMkLst>
          <pc:docMk/>
          <pc:sldMk cId="769995341" sldId="312"/>
        </pc:sldMkLst>
        <pc:spChg chg="mod">
          <ac:chgData name="Hruška Petr" userId="c02152f1-da67-477a-81ff-e6064803a8ed" providerId="ADAL" clId="{4E2F91AB-DE62-4ADF-BECB-C71098671FEE}" dt="2023-10-21T03:09:47.416" v="4323" actId="404"/>
          <ac:spMkLst>
            <pc:docMk/>
            <pc:sldMk cId="769995341" sldId="312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11:58.636" v="4371" actId="403"/>
        <pc:sldMkLst>
          <pc:docMk/>
          <pc:sldMk cId="2926255160" sldId="313"/>
        </pc:sldMkLst>
        <pc:spChg chg="mod">
          <ac:chgData name="Hruška Petr" userId="c02152f1-da67-477a-81ff-e6064803a8ed" providerId="ADAL" clId="{4E2F91AB-DE62-4ADF-BECB-C71098671FEE}" dt="2023-10-21T03:11:58.636" v="4371" actId="403"/>
          <ac:spMkLst>
            <pc:docMk/>
            <pc:sldMk cId="2926255160" sldId="313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13:15.312" v="4402" actId="403"/>
        <pc:sldMkLst>
          <pc:docMk/>
          <pc:sldMk cId="3020071735" sldId="314"/>
        </pc:sldMkLst>
        <pc:spChg chg="mod">
          <ac:chgData name="Hruška Petr" userId="c02152f1-da67-477a-81ff-e6064803a8ed" providerId="ADAL" clId="{4E2F91AB-DE62-4ADF-BECB-C71098671FEE}" dt="2023-10-21T03:13:15.312" v="4402" actId="403"/>
          <ac:spMkLst>
            <pc:docMk/>
            <pc:sldMk cId="3020071735" sldId="314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15:21.639" v="4463" actId="14100"/>
        <pc:sldMkLst>
          <pc:docMk/>
          <pc:sldMk cId="3988376480" sldId="315"/>
        </pc:sldMkLst>
        <pc:spChg chg="mod">
          <ac:chgData name="Hruška Petr" userId="c02152f1-da67-477a-81ff-e6064803a8ed" providerId="ADAL" clId="{4E2F91AB-DE62-4ADF-BECB-C71098671FEE}" dt="2023-10-21T03:15:21.639" v="4463" actId="14100"/>
          <ac:spMkLst>
            <pc:docMk/>
            <pc:sldMk cId="3988376480" sldId="315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15:50.191" v="4476" actId="20577"/>
        <pc:sldMkLst>
          <pc:docMk/>
          <pc:sldMk cId="2736123948" sldId="316"/>
        </pc:sldMkLst>
        <pc:spChg chg="mod">
          <ac:chgData name="Hruška Petr" userId="c02152f1-da67-477a-81ff-e6064803a8ed" providerId="ADAL" clId="{4E2F91AB-DE62-4ADF-BECB-C71098671FEE}" dt="2023-10-21T03:15:50.191" v="4476" actId="20577"/>
          <ac:spMkLst>
            <pc:docMk/>
            <pc:sldMk cId="2736123948" sldId="316"/>
            <ac:spMk id="3" creationId="{D200095B-8369-7963-5D80-DC68FDC555DB}"/>
          </ac:spMkLst>
        </pc:spChg>
      </pc:sldChg>
      <pc:sldChg chg="modSp add mod">
        <pc:chgData name="Hruška Petr" userId="c02152f1-da67-477a-81ff-e6064803a8ed" providerId="ADAL" clId="{4E2F91AB-DE62-4ADF-BECB-C71098671FEE}" dt="2023-10-21T03:12:40.653" v="4384" actId="948"/>
        <pc:sldMkLst>
          <pc:docMk/>
          <pc:sldMk cId="1939008558" sldId="317"/>
        </pc:sldMkLst>
        <pc:spChg chg="mod">
          <ac:chgData name="Hruška Petr" userId="c02152f1-da67-477a-81ff-e6064803a8ed" providerId="ADAL" clId="{4E2F91AB-DE62-4ADF-BECB-C71098671FEE}" dt="2023-10-21T03:12:40.653" v="4384" actId="948"/>
          <ac:spMkLst>
            <pc:docMk/>
            <pc:sldMk cId="1939008558" sldId="317"/>
            <ac:spMk id="3" creationId="{D200095B-8369-7963-5D80-DC68FDC555DB}"/>
          </ac:spMkLst>
        </pc:spChg>
      </pc:sldChg>
      <pc:sldChg chg="addSp modSp add mod">
        <pc:chgData name="Hruška Petr" userId="c02152f1-da67-477a-81ff-e6064803a8ed" providerId="ADAL" clId="{4E2F91AB-DE62-4ADF-BECB-C71098671FEE}" dt="2023-10-21T03:32:55.627" v="4717" actId="6549"/>
        <pc:sldMkLst>
          <pc:docMk/>
          <pc:sldMk cId="3217157909" sldId="318"/>
        </pc:sldMkLst>
        <pc:spChg chg="mod">
          <ac:chgData name="Hruška Petr" userId="c02152f1-da67-477a-81ff-e6064803a8ed" providerId="ADAL" clId="{4E2F91AB-DE62-4ADF-BECB-C71098671FEE}" dt="2023-10-21T03:32:55.627" v="4717" actId="6549"/>
          <ac:spMkLst>
            <pc:docMk/>
            <pc:sldMk cId="3217157909" sldId="318"/>
            <ac:spMk id="2" creationId="{3B62C6F9-AFEF-6D7D-CC38-CCF5FD84AAD9}"/>
          </ac:spMkLst>
        </pc:spChg>
        <pc:spChg chg="mod">
          <ac:chgData name="Hruška Petr" userId="c02152f1-da67-477a-81ff-e6064803a8ed" providerId="ADAL" clId="{4E2F91AB-DE62-4ADF-BECB-C71098671FEE}" dt="2023-10-21T03:21:01.205" v="4625" actId="20577"/>
          <ac:spMkLst>
            <pc:docMk/>
            <pc:sldMk cId="3217157909" sldId="318"/>
            <ac:spMk id="3" creationId="{4D1FE9AE-71FD-4030-1A96-DFDBD29380BE}"/>
          </ac:spMkLst>
        </pc:spChg>
        <pc:picChg chg="add mod">
          <ac:chgData name="Hruška Petr" userId="c02152f1-da67-477a-81ff-e6064803a8ed" providerId="ADAL" clId="{4E2F91AB-DE62-4ADF-BECB-C71098671FEE}" dt="2023-10-21T03:32:51.115" v="4716"/>
          <ac:picMkLst>
            <pc:docMk/>
            <pc:sldMk cId="3217157909" sldId="318"/>
            <ac:picMk id="7" creationId="{2533D0DA-54EA-1999-9DB1-41E345AD3320}"/>
          </ac:picMkLst>
        </pc:picChg>
      </pc:sldChg>
      <pc:sldChg chg="addSp modSp add mod">
        <pc:chgData name="Hruška Petr" userId="c02152f1-da67-477a-81ff-e6064803a8ed" providerId="ADAL" clId="{4E2F91AB-DE62-4ADF-BECB-C71098671FEE}" dt="2023-10-21T03:33:02.875" v="4718"/>
        <pc:sldMkLst>
          <pc:docMk/>
          <pc:sldMk cId="3698290364" sldId="319"/>
        </pc:sldMkLst>
        <pc:spChg chg="mod">
          <ac:chgData name="Hruška Petr" userId="c02152f1-da67-477a-81ff-e6064803a8ed" providerId="ADAL" clId="{4E2F91AB-DE62-4ADF-BECB-C71098671FEE}" dt="2023-10-21T03:26:56.184" v="4661" actId="207"/>
          <ac:spMkLst>
            <pc:docMk/>
            <pc:sldMk cId="3698290364" sldId="319"/>
            <ac:spMk id="2" creationId="{3B62C6F9-AFEF-6D7D-CC38-CCF5FD84AAD9}"/>
          </ac:spMkLst>
        </pc:spChg>
        <pc:spChg chg="mod">
          <ac:chgData name="Hruška Petr" userId="c02152f1-da67-477a-81ff-e6064803a8ed" providerId="ADAL" clId="{4E2F91AB-DE62-4ADF-BECB-C71098671FEE}" dt="2023-10-21T03:20:21.667" v="4615" actId="20577"/>
          <ac:spMkLst>
            <pc:docMk/>
            <pc:sldMk cId="3698290364" sldId="319"/>
            <ac:spMk id="3" creationId="{4D1FE9AE-71FD-4030-1A96-DFDBD29380BE}"/>
          </ac:spMkLst>
        </pc:spChg>
        <pc:picChg chg="add mod">
          <ac:chgData name="Hruška Petr" userId="c02152f1-da67-477a-81ff-e6064803a8ed" providerId="ADAL" clId="{4E2F91AB-DE62-4ADF-BECB-C71098671FEE}" dt="2023-10-21T03:33:02.875" v="4718"/>
          <ac:picMkLst>
            <pc:docMk/>
            <pc:sldMk cId="3698290364" sldId="319"/>
            <ac:picMk id="7" creationId="{113A9180-213C-AB0E-9E44-9674704433E1}"/>
          </ac:picMkLst>
        </pc:picChg>
      </pc:sldChg>
      <pc:sldChg chg="modSp add mod">
        <pc:chgData name="Hruška Petr" userId="c02152f1-da67-477a-81ff-e6064803a8ed" providerId="ADAL" clId="{4E2F91AB-DE62-4ADF-BECB-C71098671FEE}" dt="2023-10-21T03:18:25.751" v="4603" actId="20577"/>
        <pc:sldMkLst>
          <pc:docMk/>
          <pc:sldMk cId="852062492" sldId="320"/>
        </pc:sldMkLst>
        <pc:spChg chg="mod">
          <ac:chgData name="Hruška Petr" userId="c02152f1-da67-477a-81ff-e6064803a8ed" providerId="ADAL" clId="{4E2F91AB-DE62-4ADF-BECB-C71098671FEE}" dt="2023-10-21T03:18:07.909" v="4573" actId="20577"/>
          <ac:spMkLst>
            <pc:docMk/>
            <pc:sldMk cId="852062492" sldId="320"/>
            <ac:spMk id="2" creationId="{CD1DAB81-8B12-7289-FDB3-7DA29944AFD7}"/>
          </ac:spMkLst>
        </pc:spChg>
        <pc:spChg chg="mod">
          <ac:chgData name="Hruška Petr" userId="c02152f1-da67-477a-81ff-e6064803a8ed" providerId="ADAL" clId="{4E2F91AB-DE62-4ADF-BECB-C71098671FEE}" dt="2023-10-21T03:18:25.751" v="4603" actId="20577"/>
          <ac:spMkLst>
            <pc:docMk/>
            <pc:sldMk cId="852062492" sldId="320"/>
            <ac:spMk id="3" creationId="{D200095B-8369-7963-5D80-DC68FDC555DB}"/>
          </ac:spMkLst>
        </pc:spChg>
      </pc:sldChg>
      <pc:sldChg chg="add del">
        <pc:chgData name="Hruška Petr" userId="c02152f1-da67-477a-81ff-e6064803a8ed" providerId="ADAL" clId="{4E2F91AB-DE62-4ADF-BECB-C71098671FEE}" dt="2023-10-21T03:17:47.757" v="4544"/>
        <pc:sldMkLst>
          <pc:docMk/>
          <pc:sldMk cId="4209619121" sldId="320"/>
        </pc:sldMkLst>
      </pc:sldChg>
      <pc:sldChg chg="addSp delSp modSp new mod">
        <pc:chgData name="Hruška Petr" userId="c02152f1-da67-477a-81ff-e6064803a8ed" providerId="ADAL" clId="{4E2F91AB-DE62-4ADF-BECB-C71098671FEE}" dt="2023-10-21T03:33:43.273" v="4729" actId="14100"/>
        <pc:sldMkLst>
          <pc:docMk/>
          <pc:sldMk cId="582497161" sldId="321"/>
        </pc:sldMkLst>
        <pc:spChg chg="del">
          <ac:chgData name="Hruška Petr" userId="c02152f1-da67-477a-81ff-e6064803a8ed" providerId="ADAL" clId="{4E2F91AB-DE62-4ADF-BECB-C71098671FEE}" dt="2023-10-21T03:33:13.050" v="4721" actId="478"/>
          <ac:spMkLst>
            <pc:docMk/>
            <pc:sldMk cId="582497161" sldId="321"/>
            <ac:spMk id="2" creationId="{F4FEE59E-B1DE-B5D0-9DB8-7F7738AA2B46}"/>
          </ac:spMkLst>
        </pc:spChg>
        <pc:spChg chg="del">
          <ac:chgData name="Hruška Petr" userId="c02152f1-da67-477a-81ff-e6064803a8ed" providerId="ADAL" clId="{4E2F91AB-DE62-4ADF-BECB-C71098671FEE}" dt="2023-10-21T03:33:11.629" v="4720" actId="478"/>
          <ac:spMkLst>
            <pc:docMk/>
            <pc:sldMk cId="582497161" sldId="321"/>
            <ac:spMk id="3" creationId="{621DE4DE-7D2B-F10A-219E-263E5867DEC5}"/>
          </ac:spMkLst>
        </pc:spChg>
        <pc:picChg chg="add mod">
          <ac:chgData name="Hruška Petr" userId="c02152f1-da67-477a-81ff-e6064803a8ed" providerId="ADAL" clId="{4E2F91AB-DE62-4ADF-BECB-C71098671FEE}" dt="2023-10-21T03:33:43.273" v="4729" actId="14100"/>
          <ac:picMkLst>
            <pc:docMk/>
            <pc:sldMk cId="582497161" sldId="321"/>
            <ac:picMk id="7" creationId="{D3354440-E9F7-5A78-EB6C-21AFA536AD2A}"/>
          </ac:picMkLst>
        </pc:picChg>
      </pc:sldChg>
      <pc:sldChg chg="add">
        <pc:chgData name="Hruška Petr" userId="c02152f1-da67-477a-81ff-e6064803a8ed" providerId="ADAL" clId="{4E2F91AB-DE62-4ADF-BECB-C71098671FEE}" dt="2023-10-21T03:34:27.789" v="4735"/>
        <pc:sldMkLst>
          <pc:docMk/>
          <pc:sldMk cId="3278186576" sldId="322"/>
        </pc:sldMkLst>
      </pc:sldChg>
      <pc:sldChg chg="addSp delSp modSp new del mod">
        <pc:chgData name="Hruška Petr" userId="c02152f1-da67-477a-81ff-e6064803a8ed" providerId="ADAL" clId="{4E2F91AB-DE62-4ADF-BECB-C71098671FEE}" dt="2023-10-21T03:34:25.376" v="4734" actId="47"/>
        <pc:sldMkLst>
          <pc:docMk/>
          <pc:sldMk cId="4055211009" sldId="322"/>
        </pc:sldMkLst>
        <pc:spChg chg="del">
          <ac:chgData name="Hruška Petr" userId="c02152f1-da67-477a-81ff-e6064803a8ed" providerId="ADAL" clId="{4E2F91AB-DE62-4ADF-BECB-C71098671FEE}" dt="2023-10-21T03:34:11.778" v="4731" actId="478"/>
          <ac:spMkLst>
            <pc:docMk/>
            <pc:sldMk cId="4055211009" sldId="322"/>
            <ac:spMk id="2" creationId="{3038FF52-8D24-547D-2F1C-FF4E12AE8E20}"/>
          </ac:spMkLst>
        </pc:spChg>
        <pc:spChg chg="del">
          <ac:chgData name="Hruška Petr" userId="c02152f1-da67-477a-81ff-e6064803a8ed" providerId="ADAL" clId="{4E2F91AB-DE62-4ADF-BECB-C71098671FEE}" dt="2023-10-21T03:34:13.333" v="4732" actId="478"/>
          <ac:spMkLst>
            <pc:docMk/>
            <pc:sldMk cId="4055211009" sldId="322"/>
            <ac:spMk id="3" creationId="{A8C84188-E70E-2E88-59CA-428320916F34}"/>
          </ac:spMkLst>
        </pc:spChg>
        <pc:picChg chg="add mod">
          <ac:chgData name="Hruška Petr" userId="c02152f1-da67-477a-81ff-e6064803a8ed" providerId="ADAL" clId="{4E2F91AB-DE62-4ADF-BECB-C71098671FEE}" dt="2023-10-21T03:34:15.304" v="4733"/>
          <ac:picMkLst>
            <pc:docMk/>
            <pc:sldMk cId="4055211009" sldId="322"/>
            <ac:picMk id="7" creationId="{B2F99E86-7190-FD13-DCF6-8A619EEEBD94}"/>
          </ac:picMkLst>
        </pc:picChg>
      </pc:sldChg>
      <pc:sldChg chg="add">
        <pc:chgData name="Hruška Petr" userId="c02152f1-da67-477a-81ff-e6064803a8ed" providerId="ADAL" clId="{4E2F91AB-DE62-4ADF-BECB-C71098671FEE}" dt="2023-10-21T20:06:57.424" v="5008"/>
        <pc:sldMkLst>
          <pc:docMk/>
          <pc:sldMk cId="2423895578" sldId="323"/>
        </pc:sldMkLst>
      </pc:sldChg>
      <pc:sldMasterChg chg="modSp modSldLayout">
        <pc:chgData name="Hruška Petr" userId="c02152f1-da67-477a-81ff-e6064803a8ed" providerId="ADAL" clId="{4E2F91AB-DE62-4ADF-BECB-C71098671FEE}" dt="2023-10-20T19:18:04.280" v="0"/>
        <pc:sldMasterMkLst>
          <pc:docMk/>
          <pc:sldMasterMk cId="822309455" sldId="2147483648"/>
        </pc:sldMasterMkLst>
        <pc:spChg chg="mod">
          <ac:chgData name="Hruška Petr" userId="c02152f1-da67-477a-81ff-e6064803a8ed" providerId="ADAL" clId="{4E2F91AB-DE62-4ADF-BECB-C71098671FEE}" dt="2023-10-20T19:18:04.280" v="0"/>
          <ac:spMkLst>
            <pc:docMk/>
            <pc:sldMasterMk cId="822309455" sldId="2147483648"/>
            <ac:spMk id="2" creationId="{0A1E17F0-9042-2409-CA8A-E103A39475E4}"/>
          </ac:spMkLst>
        </pc:spChg>
        <pc:spChg chg="mod">
          <ac:chgData name="Hruška Petr" userId="c02152f1-da67-477a-81ff-e6064803a8ed" providerId="ADAL" clId="{4E2F91AB-DE62-4ADF-BECB-C71098671FEE}" dt="2023-10-20T19:18:04.280" v="0"/>
          <ac:spMkLst>
            <pc:docMk/>
            <pc:sldMasterMk cId="822309455" sldId="2147483648"/>
            <ac:spMk id="3" creationId="{5AF8CAF8-9A34-88C9-4440-F273B7449E3B}"/>
          </ac:spMkLst>
        </pc:spChg>
        <pc:spChg chg="mod">
          <ac:chgData name="Hruška Petr" userId="c02152f1-da67-477a-81ff-e6064803a8ed" providerId="ADAL" clId="{4E2F91AB-DE62-4ADF-BECB-C71098671FEE}" dt="2023-10-20T19:18:04.280" v="0"/>
          <ac:spMkLst>
            <pc:docMk/>
            <pc:sldMasterMk cId="822309455" sldId="2147483648"/>
            <ac:spMk id="4" creationId="{AE5C40F9-9914-81ED-AB5F-C73B7D502DD9}"/>
          </ac:spMkLst>
        </pc:spChg>
        <pc:spChg chg="mod">
          <ac:chgData name="Hruška Petr" userId="c02152f1-da67-477a-81ff-e6064803a8ed" providerId="ADAL" clId="{4E2F91AB-DE62-4ADF-BECB-C71098671FEE}" dt="2023-10-20T19:18:04.280" v="0"/>
          <ac:spMkLst>
            <pc:docMk/>
            <pc:sldMasterMk cId="822309455" sldId="2147483648"/>
            <ac:spMk id="5" creationId="{D47D9D42-A0E0-B328-4B30-0B733140249F}"/>
          </ac:spMkLst>
        </pc:spChg>
        <pc:spChg chg="mod">
          <ac:chgData name="Hruška Petr" userId="c02152f1-da67-477a-81ff-e6064803a8ed" providerId="ADAL" clId="{4E2F91AB-DE62-4ADF-BECB-C71098671FEE}" dt="2023-10-20T19:18:04.280" v="0"/>
          <ac:spMkLst>
            <pc:docMk/>
            <pc:sldMasterMk cId="822309455" sldId="2147483648"/>
            <ac:spMk id="6" creationId="{6839B8AF-A9F3-EB80-0C6D-847E5EA50FBB}"/>
          </ac:spMkLst>
        </pc:sp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2707582770" sldId="2147483649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2707582770" sldId="2147483649"/>
              <ac:spMk id="2" creationId="{BC368AA9-1729-A4E7-EB6F-5D07BCD12437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2707582770" sldId="2147483649"/>
              <ac:spMk id="3" creationId="{92C306DD-650D-C04B-4F34-004700141CBE}"/>
            </ac:spMkLst>
          </pc:spChg>
        </pc:sldLayout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434186188" sldId="2147483651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34186188" sldId="2147483651"/>
              <ac:spMk id="2" creationId="{CED8B42F-EF1A-2A17-54AC-FB63ABB1F4D0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34186188" sldId="2147483651"/>
              <ac:spMk id="3" creationId="{275002AF-774A-DAE6-4C80-23FC8E250292}"/>
            </ac:spMkLst>
          </pc:spChg>
        </pc:sldLayout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684993560" sldId="2147483652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684993560" sldId="2147483652"/>
              <ac:spMk id="3" creationId="{A224C46A-B453-AA57-2746-5569C9A172D5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684993560" sldId="2147483652"/>
              <ac:spMk id="4" creationId="{27E253C2-89DA-3DF2-BDE4-FED295BE62CE}"/>
            </ac:spMkLst>
          </pc:spChg>
        </pc:sldLayout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3686469435" sldId="2147483653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3686469435" sldId="2147483653"/>
              <ac:spMk id="2" creationId="{DB2B68CA-15BB-2030-8323-E65578896248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3686469435" sldId="2147483653"/>
              <ac:spMk id="3" creationId="{DD355D1E-0803-2E98-F2A7-C7A8540BC3F8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3686469435" sldId="2147483653"/>
              <ac:spMk id="4" creationId="{ADBFAFDF-EC2D-36A3-C8C3-D874EBFE4611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3686469435" sldId="2147483653"/>
              <ac:spMk id="5" creationId="{15C3E1C0-1129-0F6A-000D-AADE58214DAF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3686469435" sldId="2147483653"/>
              <ac:spMk id="6" creationId="{6349B1EA-195E-CCFC-34AF-0DB52974DECB}"/>
            </ac:spMkLst>
          </pc:spChg>
        </pc:sldLayout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4231789563" sldId="2147483656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231789563" sldId="2147483656"/>
              <ac:spMk id="2" creationId="{CBABF852-EA8F-0132-6717-77CE3889BEAC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231789563" sldId="2147483656"/>
              <ac:spMk id="3" creationId="{10F67545-8B90-6C75-BAA8-15642D4987DD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231789563" sldId="2147483656"/>
              <ac:spMk id="4" creationId="{D6A15B5F-64F7-D806-628A-A07C2B4E5B21}"/>
            </ac:spMkLst>
          </pc:spChg>
        </pc:sldLayout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1077468151" sldId="2147483657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1077468151" sldId="2147483657"/>
              <ac:spMk id="2" creationId="{D3B299CB-B4B1-A77A-8F26-0DD904C8AAED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1077468151" sldId="2147483657"/>
              <ac:spMk id="3" creationId="{83CC2706-6D16-43A7-CD50-F019F1433BDB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1077468151" sldId="2147483657"/>
              <ac:spMk id="4" creationId="{E090AF42-C294-0F47-7319-ABA1F467C573}"/>
            </ac:spMkLst>
          </pc:spChg>
        </pc:sldLayoutChg>
        <pc:sldLayoutChg chg="modSp">
          <pc:chgData name="Hruška Petr" userId="c02152f1-da67-477a-81ff-e6064803a8ed" providerId="ADAL" clId="{4E2F91AB-DE62-4ADF-BECB-C71098671FEE}" dt="2023-10-20T19:18:04.280" v="0"/>
          <pc:sldLayoutMkLst>
            <pc:docMk/>
            <pc:sldMasterMk cId="822309455" sldId="2147483648"/>
            <pc:sldLayoutMk cId="4282032582" sldId="2147483659"/>
          </pc:sldLayoutMkLst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282032582" sldId="2147483659"/>
              <ac:spMk id="2" creationId="{F9EEF43C-8F9D-01CC-A46C-3FE402921635}"/>
            </ac:spMkLst>
          </pc:spChg>
          <pc:spChg chg="mod">
            <ac:chgData name="Hruška Petr" userId="c02152f1-da67-477a-81ff-e6064803a8ed" providerId="ADAL" clId="{4E2F91AB-DE62-4ADF-BECB-C71098671FEE}" dt="2023-10-20T19:18:04.280" v="0"/>
            <ac:spMkLst>
              <pc:docMk/>
              <pc:sldMasterMk cId="822309455" sldId="2147483648"/>
              <pc:sldLayoutMk cId="4282032582" sldId="2147483659"/>
              <ac:spMk id="3" creationId="{4AAF9618-BE4D-F517-EC9F-77E49CCAC33E}"/>
            </ac:spMkLst>
          </pc:spChg>
        </pc:sldLayoutChg>
      </pc:sldMasterChg>
    </pc:docChg>
  </pc:docChgLst>
  <pc:docChgLst>
    <pc:chgData name="Hruška Petr" userId="c02152f1-da67-477a-81ff-e6064803a8ed" providerId="ADAL" clId="{4DD4CE55-AF7E-434E-8070-58FFF6D46082}"/>
    <pc:docChg chg="custSel addSld delSld modSld">
      <pc:chgData name="Hruška Petr" userId="c02152f1-da67-477a-81ff-e6064803a8ed" providerId="ADAL" clId="{4DD4CE55-AF7E-434E-8070-58FFF6D46082}" dt="2023-10-23T15:09:57.384" v="300" actId="47"/>
      <pc:docMkLst>
        <pc:docMk/>
      </pc:docMkLst>
      <pc:sldChg chg="modSp mod">
        <pc:chgData name="Hruška Petr" userId="c02152f1-da67-477a-81ff-e6064803a8ed" providerId="ADAL" clId="{4DD4CE55-AF7E-434E-8070-58FFF6D46082}" dt="2023-10-23T15:07:15.594" v="79" actId="20577"/>
        <pc:sldMkLst>
          <pc:docMk/>
          <pc:sldMk cId="1431461788" sldId="295"/>
        </pc:sldMkLst>
        <pc:spChg chg="mod">
          <ac:chgData name="Hruška Petr" userId="c02152f1-da67-477a-81ff-e6064803a8ed" providerId="ADAL" clId="{4DD4CE55-AF7E-434E-8070-58FFF6D46082}" dt="2023-10-23T15:07:15.594" v="79" actId="20577"/>
          <ac:spMkLst>
            <pc:docMk/>
            <pc:sldMk cId="1431461788" sldId="295"/>
            <ac:spMk id="3" creationId="{D200095B-8369-7963-5D80-DC68FDC555DB}"/>
          </ac:spMkLst>
        </pc:spChg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619608822" sldId="307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433992783" sldId="308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2213996663" sldId="309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2959592490" sldId="310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3275066014" sldId="311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769995341" sldId="312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2926255160" sldId="313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3020071735" sldId="314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3988376480" sldId="315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2736123948" sldId="316"/>
        </pc:sldMkLst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1939008558" sldId="317"/>
        </pc:sldMkLst>
      </pc:sldChg>
      <pc:sldChg chg="modSp del mod">
        <pc:chgData name="Hruška Petr" userId="c02152f1-da67-477a-81ff-e6064803a8ed" providerId="ADAL" clId="{4DD4CE55-AF7E-434E-8070-58FFF6D46082}" dt="2023-10-23T15:09:10.439" v="266" actId="47"/>
        <pc:sldMkLst>
          <pc:docMk/>
          <pc:sldMk cId="582497161" sldId="321"/>
        </pc:sldMkLst>
        <pc:picChg chg="mod">
          <ac:chgData name="Hruška Petr" userId="c02152f1-da67-477a-81ff-e6064803a8ed" providerId="ADAL" clId="{4DD4CE55-AF7E-434E-8070-58FFF6D46082}" dt="2023-10-23T15:07:41.201" v="81" actId="1076"/>
          <ac:picMkLst>
            <pc:docMk/>
            <pc:sldMk cId="582497161" sldId="321"/>
            <ac:picMk id="7" creationId="{D3354440-E9F7-5A78-EB6C-21AFA536AD2A}"/>
          </ac:picMkLst>
        </pc:picChg>
      </pc:sldChg>
      <pc:sldChg chg="del">
        <pc:chgData name="Hruška Petr" userId="c02152f1-da67-477a-81ff-e6064803a8ed" providerId="ADAL" clId="{4DD4CE55-AF7E-434E-8070-58FFF6D46082}" dt="2023-10-23T15:09:57.384" v="300" actId="47"/>
        <pc:sldMkLst>
          <pc:docMk/>
          <pc:sldMk cId="3278186576" sldId="322"/>
        </pc:sldMkLst>
      </pc:sldChg>
      <pc:sldChg chg="addSp delSp modSp new mod">
        <pc:chgData name="Hruška Petr" userId="c02152f1-da67-477a-81ff-e6064803a8ed" providerId="ADAL" clId="{4DD4CE55-AF7E-434E-8070-58FFF6D46082}" dt="2023-10-23T15:09:43.101" v="298" actId="207"/>
        <pc:sldMkLst>
          <pc:docMk/>
          <pc:sldMk cId="200427111" sldId="323"/>
        </pc:sldMkLst>
        <pc:spChg chg="del">
          <ac:chgData name="Hruška Petr" userId="c02152f1-da67-477a-81ff-e6064803a8ed" providerId="ADAL" clId="{4DD4CE55-AF7E-434E-8070-58FFF6D46082}" dt="2023-10-23T15:08:58.090" v="263" actId="478"/>
          <ac:spMkLst>
            <pc:docMk/>
            <pc:sldMk cId="200427111" sldId="323"/>
            <ac:spMk id="2" creationId="{EA371823-7C07-169A-100B-D50481DF7A23}"/>
          </ac:spMkLst>
        </pc:spChg>
        <pc:spChg chg="mod">
          <ac:chgData name="Hruška Petr" userId="c02152f1-da67-477a-81ff-e6064803a8ed" providerId="ADAL" clId="{4DD4CE55-AF7E-434E-8070-58FFF6D46082}" dt="2023-10-23T15:09:43.101" v="298" actId="207"/>
          <ac:spMkLst>
            <pc:docMk/>
            <pc:sldMk cId="200427111" sldId="323"/>
            <ac:spMk id="3" creationId="{5AB8BCA2-DA64-ECE9-BD73-7C13E6FF410D}"/>
          </ac:spMkLst>
        </pc:spChg>
        <pc:picChg chg="add mod">
          <ac:chgData name="Hruška Petr" userId="c02152f1-da67-477a-81ff-e6064803a8ed" providerId="ADAL" clId="{4DD4CE55-AF7E-434E-8070-58FFF6D46082}" dt="2023-10-23T15:09:16.185" v="268" actId="1076"/>
          <ac:picMkLst>
            <pc:docMk/>
            <pc:sldMk cId="200427111" sldId="323"/>
            <ac:picMk id="7" creationId="{BFC4A40B-F6FC-4146-A494-1F546F82F77E}"/>
          </ac:picMkLst>
        </pc:picChg>
      </pc:sldChg>
      <pc:sldChg chg="del">
        <pc:chgData name="Hruška Petr" userId="c02152f1-da67-477a-81ff-e6064803a8ed" providerId="ADAL" clId="{4DD4CE55-AF7E-434E-8070-58FFF6D46082}" dt="2023-10-23T15:06:37.855" v="0" actId="47"/>
        <pc:sldMkLst>
          <pc:docMk/>
          <pc:sldMk cId="2423895578" sldId="323"/>
        </pc:sldMkLst>
      </pc:sldChg>
      <pc:sldChg chg="add">
        <pc:chgData name="Hruška Petr" userId="c02152f1-da67-477a-81ff-e6064803a8ed" providerId="ADAL" clId="{4DD4CE55-AF7E-434E-8070-58FFF6D46082}" dt="2023-10-23T15:09:55.127" v="299"/>
        <pc:sldMkLst>
          <pc:docMk/>
          <pc:sldMk cId="4115056622" sldId="32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A712EB-D80B-4E5B-92DE-A48F18BE46D6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A5CAB6-80BD-4954-A31A-E6D3B8A778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9876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493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4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821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09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101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782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505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1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371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717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444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21.10.2023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CAE2E-548D-4245-812B-69C29E207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74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gas.cz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BDF92CA6-ACA8-8FD5-4B20-E2A78AD88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99512" y="663388"/>
            <a:ext cx="7544976" cy="4966448"/>
          </a:xfrm>
        </p:spPr>
      </p:pic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C85A6C-271C-15A6-3B1C-70C94FDFA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338BC7-1FAA-0AAE-1CCB-FC4332BA7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F3E1A1A-66ED-1BAE-4060-B5EB398AE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056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DFFFED-C578-03C8-3BB4-3C727E659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50" y="717176"/>
            <a:ext cx="7772400" cy="4193709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/>
              <a:t>Pastorační rozlišování </a:t>
            </a:r>
            <a:br>
              <a:rPr lang="cs-CZ" b="1" dirty="0"/>
            </a:br>
            <a:r>
              <a:rPr lang="cs-CZ" b="1" dirty="0"/>
              <a:t>jako srdce služby </a:t>
            </a:r>
            <a:br>
              <a:rPr lang="cs-CZ" b="1" dirty="0"/>
            </a:br>
            <a:r>
              <a:rPr lang="cs-CZ" b="1" dirty="0"/>
              <a:t>pastorační rady farnosti</a:t>
            </a:r>
            <a:br>
              <a:rPr lang="cs-CZ" b="1" dirty="0"/>
            </a:br>
            <a:r>
              <a:rPr lang="cs-CZ" b="1" dirty="0"/>
              <a:t>a hlavní nástroj </a:t>
            </a:r>
            <a:br>
              <a:rPr lang="cs-CZ" b="1" dirty="0"/>
            </a:br>
            <a:r>
              <a:rPr lang="cs-CZ" b="1" dirty="0"/>
              <a:t>diecézní synody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DB9E3EF-BE89-450F-D4EC-E6E01C68D0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910885"/>
            <a:ext cx="6858000" cy="1149256"/>
          </a:xfrm>
        </p:spPr>
        <p:txBody>
          <a:bodyPr/>
          <a:lstStyle/>
          <a:p>
            <a:endParaRPr lang="cs-CZ" dirty="0"/>
          </a:p>
          <a:p>
            <a:pPr algn="r"/>
            <a:r>
              <a:rPr lang="cs-CZ" dirty="0"/>
              <a:t>21. října 2023 v Liticích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C0B1B15-4EEB-3503-7F37-A42CEFF12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21.10.2023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9C211B5-58BB-86BC-E042-265BAB5A7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26298E3-C698-A101-0E5B-355DD9991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</a:t>
            </a:fld>
            <a:endParaRPr lang="cs-CZ" dirty="0"/>
          </a:p>
        </p:txBody>
      </p:sp>
      <p:pic>
        <p:nvPicPr>
          <p:cNvPr id="11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E1D68725-3835-0807-64FB-E7A77E9DA2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363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55573-F54E-2F96-A580-9126AD519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356162"/>
            <a:ext cx="7886700" cy="1325563"/>
          </a:xfrm>
        </p:spPr>
        <p:txBody>
          <a:bodyPr>
            <a:normAutofit/>
          </a:bodyPr>
          <a:lstStyle/>
          <a:p>
            <a:pPr fontAlgn="base"/>
            <a:r>
              <a:rPr lang="cs-CZ" sz="4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Setkání zástupců PRF</a:t>
            </a:r>
            <a:br>
              <a:rPr lang="cs-C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cs-CZ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21. října 2023 v Liticích</a:t>
            </a:r>
            <a:endParaRPr lang="cs-CZ" sz="6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F14499-E104-40A7-9F12-A195E9213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10:00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Úvod: Pozvání na diecézní synodu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10:15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1. blok: Praktické cvičení v pastoračním rozlišování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11:30 	Přestávka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12:00 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2. blok: Pastorační rozlišování jako srdce služby PRF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13:00	Oběd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14:00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3. blok: Pastorační rozlišování na diecézní synodě</a:t>
            </a:r>
            <a:endParaRPr lang="cs-CZ" sz="2400" dirty="0">
              <a:effectLst/>
              <a:ea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14:50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Závěr: Vyslání na diecézní synodu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1800" b="1" i="1" kern="100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Na baru jsou k</a:t>
            </a:r>
            <a:r>
              <a:rPr lang="cs-CZ" sz="1800" b="1" i="1" kern="1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dispozici teplé nápoje (na účet podniku), ostatní možno koupit.</a:t>
            </a:r>
            <a:endParaRPr lang="cs-CZ" sz="1800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cs-CZ" sz="1800" b="1" i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Po celou dobu setkání je v prvním patře k dispozici kaple pro tichou modlitbu</a:t>
            </a:r>
            <a:r>
              <a:rPr lang="cs-CZ" sz="1800" b="1" i="1" dirty="0">
                <a:solidFill>
                  <a:srgbClr val="0070C0"/>
                </a:solidFill>
                <a:ea typeface="Times New Roman" panose="02020603050405020304" pitchFamily="18" charset="0"/>
              </a:rPr>
              <a:t>.</a:t>
            </a:r>
            <a:endParaRPr lang="cs-CZ" sz="1800" dirty="0">
              <a:solidFill>
                <a:srgbClr val="0070C0"/>
              </a:solidFill>
              <a:effectLst/>
              <a:ea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3F7F75-C488-4BAA-CA59-9D86AACF8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455736-F0F0-4388-E2D9-1BBE23B12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DD33BD0-CB5B-ADE6-CFC0-2FBEDF33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893B83EC-FD0F-A80E-9802-DE0CC6ACAC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076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33DB84-F50A-1624-AE14-AA95C940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Pojďte ke mně všichni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432C74-025E-F4BE-16E6-75CC4C1BC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Pojďte ke mně všichni,  </a:t>
            </a:r>
            <a:br>
              <a:rPr lang="cs-CZ" sz="3600" dirty="0"/>
            </a:br>
            <a:r>
              <a:rPr lang="cs-CZ" sz="3600" dirty="0"/>
              <a:t>kteří pracujete,  </a:t>
            </a:r>
          </a:p>
          <a:p>
            <a:pPr marL="0" indent="0">
              <a:buNone/>
            </a:pPr>
            <a:r>
              <a:rPr lang="cs-CZ" sz="3600" dirty="0"/>
              <a:t>pojďte ke mně všichni,  </a:t>
            </a:r>
            <a:br>
              <a:rPr lang="cs-CZ" sz="3600" dirty="0"/>
            </a:br>
            <a:r>
              <a:rPr lang="cs-CZ" sz="3600" dirty="0"/>
              <a:t>kdo jste obtíženi.  </a:t>
            </a:r>
          </a:p>
          <a:p>
            <a:pPr marL="0" indent="0">
              <a:buNone/>
            </a:pPr>
            <a:r>
              <a:rPr lang="cs-CZ" sz="3600" dirty="0"/>
              <a:t>„A já vám,“ praví Pán, </a:t>
            </a:r>
            <a:br>
              <a:rPr lang="cs-CZ" sz="3600" dirty="0"/>
            </a:br>
            <a:r>
              <a:rPr lang="cs-CZ" sz="3600" dirty="0"/>
              <a:t>„já vám odpočinek dám.“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2129D87-0C57-6730-D9FB-35269436F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9A5FB15-A262-A719-BD3D-30AC63E28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440889-C0FC-C8E0-A6EF-BD68866FE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5F4C77FC-A504-D18E-8C6D-67EF1F99DB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755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47B01DF-5F61-8B87-0E11-01561F2D3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11420C-10F7-5F4E-5751-5F2FC8890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DC9D15-593D-BC16-563F-1BF70EB6E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5</a:t>
            </a:fld>
            <a:endParaRPr lang="cs-CZ"/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AA799828-93A2-8F3E-CD93-8C0EDF752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4794437"/>
          </a:xfrm>
        </p:spPr>
        <p:txBody>
          <a:bodyPr>
            <a:normAutofit fontScale="62500" lnSpcReduction="20000"/>
          </a:bodyPr>
          <a:lstStyle/>
          <a:p>
            <a:pPr marL="376238" indent="-376238">
              <a:spcAft>
                <a:spcPts val="1800"/>
              </a:spcAft>
              <a:buNone/>
            </a:pP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A) Jakými konkrétními způsoby chceme v příštích 10 letech napomáhat k tomu, </a:t>
            </a:r>
            <a:b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aby se lidé v naší diecézi </a:t>
            </a:r>
            <a:r>
              <a:rPr lang="cs-CZ" sz="51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setkali s Kristem</a:t>
            </a: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cs-CZ" sz="5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76238" indent="-376238">
              <a:spcAft>
                <a:spcPts val="1800"/>
              </a:spcAft>
              <a:buNone/>
            </a:pP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B) Jak v příštích 10 letech v naší diecézi </a:t>
            </a:r>
            <a:r>
              <a:rPr lang="cs-CZ" sz="51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uspořádáme rozmístění </a:t>
            </a: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omezeného počtu kněží a ostatních pastoračních pracovníků, aby mohli zdravě žít a sloužit </a:t>
            </a:r>
            <a:b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věřící naplno prožívat svou víru? </a:t>
            </a:r>
            <a:endParaRPr lang="cs-CZ" sz="5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76238" indent="-376238">
              <a:buNone/>
            </a:pP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C) Jak v příštích 10 letech </a:t>
            </a:r>
            <a:r>
              <a:rPr lang="cs-CZ" sz="51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hmotně zajistíme </a:t>
            </a:r>
            <a:r>
              <a:rPr lang="cs-CZ" sz="5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život a službu naší diecéze s omezenými prostředky, které budeme mít k dispozici? </a:t>
            </a:r>
            <a:endParaRPr lang="cs-CZ" sz="5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cs-CZ" dirty="0"/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650206DE-FAB0-AC2F-D62B-E79466CBB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r>
              <a:rPr lang="cs-CZ" sz="4800" b="1" dirty="0"/>
              <a:t>Úvod: Pozvání na synodu</a:t>
            </a:r>
          </a:p>
        </p:txBody>
      </p:sp>
      <p:pic>
        <p:nvPicPr>
          <p:cNvPr id="2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9F52F33A-AA78-D7A9-F1FF-E76A820F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133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049B7E-FC82-1865-9CF7-D69BF654D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Effatha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1342F5-6A27-B937-97B1-AFAB20C0E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Otvírej našemu Pánu, </a:t>
            </a:r>
            <a:br>
              <a:rPr lang="cs-CZ" sz="3600" dirty="0"/>
            </a:br>
            <a:r>
              <a:rPr lang="cs-CZ" sz="3600" dirty="0"/>
              <a:t>otvírej, přichází k nám, </a:t>
            </a:r>
          </a:p>
          <a:p>
            <a:pPr marL="0" indent="0">
              <a:buNone/>
            </a:pPr>
            <a:r>
              <a:rPr lang="cs-CZ" sz="3600" dirty="0"/>
              <a:t>otvírej bratřím, sestrám dokořán. </a:t>
            </a:r>
          </a:p>
          <a:p>
            <a:pPr marL="0" indent="0">
              <a:buNone/>
            </a:pPr>
            <a:r>
              <a:rPr lang="cs-CZ" sz="3600" dirty="0"/>
              <a:t>Otvírej Svatému Duchu, </a:t>
            </a:r>
            <a:br>
              <a:rPr lang="cs-CZ" sz="3600" dirty="0"/>
            </a:br>
            <a:r>
              <a:rPr lang="cs-CZ" sz="3600" dirty="0"/>
              <a:t>otvírej, přichází k nám, </a:t>
            </a:r>
          </a:p>
          <a:p>
            <a:pPr marL="0" indent="0">
              <a:buNone/>
            </a:pPr>
            <a:r>
              <a:rPr lang="cs-CZ" sz="3600" dirty="0"/>
              <a:t>otvírej Božímu slovu dokořán. </a:t>
            </a:r>
          </a:p>
          <a:p>
            <a:pPr marL="0" indent="0">
              <a:buNone/>
            </a:pPr>
            <a:r>
              <a:rPr lang="cs-CZ" sz="3600" dirty="0"/>
              <a:t>Effatha! Effatha!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4F79A42-A3AE-5157-31DC-195AD9C05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908D2D1-9766-0841-172C-F5BB8BDE4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513610-8D82-8449-10D5-582FE0649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6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8188F9F2-82F6-7D62-8D42-3B7A6AD3AD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01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941AEE-920E-6133-7717-9E3A57BDB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/>
              <a:t>1. blok: Praktické cvičení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6EE4CA-8213-A193-7D82-DBE8F9748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9802"/>
            <a:ext cx="7886700" cy="4078941"/>
          </a:xfrm>
        </p:spPr>
        <p:txBody>
          <a:bodyPr>
            <a:normAutofit/>
          </a:bodyPr>
          <a:lstStyle/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Úkol: Navrhněte název a motto diecézní synody</a:t>
            </a: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Dohodnutý „posunovač“ se domluví s někým dalším na zapisování</a:t>
            </a:r>
          </a:p>
          <a:p>
            <a:pPr marL="0" lvl="1" indent="0">
              <a:lnSpc>
                <a:spcPct val="107000"/>
              </a:lnSpc>
              <a:buNone/>
            </a:pP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474663">
              <a:lnSpc>
                <a:spcPct val="107000"/>
              </a:lnSpc>
              <a:buFont typeface="+mj-lt"/>
              <a:buAutoNum type="arabicPeriod"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jinými slovy vyjádřím tři synodní otázky?</a:t>
            </a:r>
            <a: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474663">
              <a:lnSpc>
                <a:spcPct val="107000"/>
              </a:lnSpc>
              <a:buFont typeface="+mj-lt"/>
              <a:buAutoNum type="arabicPeriod"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 je spojuje</a:t>
            </a:r>
            <a:r>
              <a:rPr lang="cs-CZ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J</a:t>
            </a: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aký citát Písma se mi vybavuje?</a:t>
            </a:r>
            <a: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474663">
              <a:lnSpc>
                <a:spcPct val="107000"/>
              </a:lnSpc>
              <a:buFont typeface="+mj-lt"/>
              <a:buAutoNum type="arabicPeriod"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Jaký název synody a jaké motto navrhujeme?</a:t>
            </a:r>
            <a: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F021C8-2ED4-AC13-CA26-677FD3820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59CE14-C47E-62D6-8839-C7D9201D5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7F3C8D-D86A-E195-821C-2CEF00393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7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4453CFF8-2310-5040-6944-0951F76060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99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941AEE-920E-6133-7717-9E3A57BDB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/>
              <a:t>1. blok: Praktické cvičení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6EE4CA-8213-A193-7D82-DBE8F9748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9802"/>
            <a:ext cx="7886700" cy="4078941"/>
          </a:xfrm>
        </p:spPr>
        <p:txBody>
          <a:bodyPr>
            <a:normAutofit/>
          </a:bodyPr>
          <a:lstStyle/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Úkol: Navrhněte název a motto diecézní synody</a:t>
            </a: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Dohodnutý „zapisovatel“ si poznamenává zajímavé postřehy či formulace</a:t>
            </a:r>
          </a:p>
          <a:p>
            <a:pPr marL="0" lvl="1" indent="0">
              <a:lnSpc>
                <a:spcPct val="107000"/>
              </a:lnSpc>
              <a:buNone/>
            </a:pP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J</a:t>
            </a: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 jinými slovy vyjádřím tři synodní otázky?</a:t>
            </a:r>
            <a:endParaRPr lang="cs-CZ" sz="2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se v tichu modlí, vnímá obsah otázek a zkouší si přeformulovat či shrnout vlastními slovy.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Dokolečka se sdílíme o své vlastní formulace či shrnutí synodních otázek.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F021C8-2ED4-AC13-CA26-677FD3820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59CE14-C47E-62D6-8839-C7D9201D5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7F3C8D-D86A-E195-821C-2CEF00393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8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C2A7339D-A185-60BF-EB68-554E542B95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25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941AEE-920E-6133-7717-9E3A57BDB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/>
              <a:t>1. blok: Praktické cvičení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6EE4CA-8213-A193-7D82-DBE8F9748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9802"/>
            <a:ext cx="7886700" cy="4078941"/>
          </a:xfrm>
        </p:spPr>
        <p:txBody>
          <a:bodyPr>
            <a:normAutofit fontScale="92500" lnSpcReduction="20000"/>
          </a:bodyPr>
          <a:lstStyle/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Úkol: Navrhněte název a motto diecézní synody</a:t>
            </a: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Dohodnutý „zapisovatel“ si poznamenává zajímavé názvy synody či motta</a:t>
            </a:r>
          </a:p>
          <a:p>
            <a:pPr marL="0" lvl="1" indent="0">
              <a:lnSpc>
                <a:spcPct val="107000"/>
              </a:lnSpc>
              <a:buNone/>
            </a:pP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Co je spojuje</a:t>
            </a:r>
            <a:r>
              <a:rPr lang="cs-CZ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J</a:t>
            </a: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aký citát Písma se mi vybavuje?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Setrváme v tichém naslouchání, co jsme od druhých slyšeli, a hledáme formulace, které by je spojovaly. 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Stále v tichosti se ptám: Vybavuje se mi nějaký citát s Písma, který by toto společné téma vyjadřoval? 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Spontánně se sdílíme s ostatními o to, co se nám vybavilo na mysli, a sdílíme se o to, co nás oslovilo z formulací druhých.</a:t>
            </a:r>
          </a:p>
          <a:p>
            <a:pPr marL="0" lvl="1" indent="0">
              <a:lnSpc>
                <a:spcPct val="107000"/>
              </a:lnSpc>
              <a:buNone/>
            </a:pP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F021C8-2ED4-AC13-CA26-677FD3820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59CE14-C47E-62D6-8839-C7D9201D5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7F3C8D-D86A-E195-821C-2CEF00393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9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48D4E91E-69EB-088F-F83B-7BDA681E0E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08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941AEE-920E-6133-7717-9E3A57BDB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/>
              <a:t>1. blok: Praktické cvičení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6EE4CA-8213-A193-7D82-DBE8F9748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9802"/>
            <a:ext cx="7886700" cy="4078941"/>
          </a:xfrm>
        </p:spPr>
        <p:txBody>
          <a:bodyPr>
            <a:normAutofit lnSpcReduction="10000"/>
          </a:bodyPr>
          <a:lstStyle/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Úkol: Navrhněte název a motto diecézní synody</a:t>
            </a:r>
            <a:endParaRPr lang="cs-CZ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Dohodnutý „zapisovatel“ poznamenává tvořící se konsensus či počty hlasů</a:t>
            </a:r>
          </a:p>
          <a:p>
            <a:pPr marL="0" lvl="1" indent="0">
              <a:lnSpc>
                <a:spcPct val="107000"/>
              </a:lnSpc>
              <a:buNone/>
            </a:pPr>
            <a:endParaRPr lang="cs-CZ" sz="1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7000"/>
              </a:lnSpc>
              <a:buNone/>
            </a:pPr>
            <a:r>
              <a:rPr lang="cs-C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Jaký název synody a jaké motto navrhujeme?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Setrváme v tichu a snažíme se ze slyšeného vyhmátnout jeden název a jedno motto synody.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Sdílíme se s ostatními o to, co navrhujeme.</a:t>
            </a:r>
          </a:p>
          <a:p>
            <a:pPr marL="457200" lvl="1" indent="-457200">
              <a:lnSpc>
                <a:spcPct val="107000"/>
              </a:lnSpc>
            </a:pPr>
            <a:r>
              <a:rPr lang="cs-C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Hledám</a:t>
            </a:r>
            <a:r>
              <a:rPr lang="cs-CZ" sz="2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 ostatními konsensus či většinovou shodu na 1 až 3 návrzích (můžeme je oznámkovat)</a:t>
            </a: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-457200">
              <a:lnSpc>
                <a:spcPct val="107000"/>
              </a:lnSpc>
            </a:pP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F021C8-2ED4-AC13-CA26-677FD3820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59CE14-C47E-62D6-8839-C7D9201D5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7F3C8D-D86A-E195-821C-2CEF00393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10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338A74B0-D104-7DC3-5874-30DD887EF4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855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EAE48-EF44-BA71-0EF9-82FA1E6ED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Ty sám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BB10AE-A930-3D79-0247-E21795350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 sám, Pane můj, jen Ty sám,</a:t>
            </a:r>
          </a:p>
          <a:p>
            <a:pPr marL="0" indent="0"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jenom Ty, Pane můj, Ty stačíš sám.</a:t>
            </a:r>
          </a:p>
          <a:p>
            <a:pPr marL="0" indent="0">
              <a:buNone/>
            </a:pP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 sám, Pane můj, jen Ty sám,</a:t>
            </a:r>
          </a:p>
          <a:p>
            <a:pPr marL="0" indent="0"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jenom Ty, Pane můj, stačíš sám.</a:t>
            </a:r>
            <a:endParaRPr lang="cs-CZ" sz="3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C27684-CFC6-5784-F7A0-230D079D4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4ECC2BE-3496-FB63-BA40-2D8AC5ADA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D51A92-DFD9-06B7-99DE-96A29E201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11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9D0CF695-47F6-5793-9185-708EEE163E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241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55573-F54E-2F96-A580-9126AD519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cs-CZ" sz="4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Setkání zástupců PRF</a:t>
            </a:r>
            <a:br>
              <a:rPr lang="cs-C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cs-CZ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21. října 2023 v Liticích</a:t>
            </a:r>
            <a:endParaRPr lang="cs-CZ" sz="6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F14499-E104-40A7-9F12-A195E9213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10:00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Úvod: Pozvání na diecézní synodu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10:15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1. blok: Praktické cvičení v pastoračním rozlišování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11:30 	Přestávka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12:00 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2. blok: Pastorační rozlišování ve službě PRF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13:00	Oběd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14:00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3. blok: Pastorační rozlišování na diecézní synodě</a:t>
            </a:r>
            <a:endParaRPr lang="cs-CZ" sz="2400" dirty="0">
              <a:effectLst/>
              <a:ea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14:50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Závěr: Vyslání na diecézní synodu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1800" b="1" i="1" kern="100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Na baru jsou k</a:t>
            </a:r>
            <a:r>
              <a:rPr lang="cs-CZ" sz="1800" b="1" i="1" kern="1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dispozici teplé nápoje (na účet podniku), ostatní možno koupit.</a:t>
            </a:r>
            <a:endParaRPr lang="cs-CZ" sz="1800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cs-CZ" sz="1800" b="1" i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Po celou dobu setkání je v prvním patře k dispozici kaple pro tichou modlitbu</a:t>
            </a:r>
            <a:r>
              <a:rPr lang="cs-CZ" sz="1800" b="1" i="1" dirty="0">
                <a:solidFill>
                  <a:srgbClr val="0070C0"/>
                </a:solidFill>
                <a:ea typeface="Times New Roman" panose="02020603050405020304" pitchFamily="18" charset="0"/>
              </a:rPr>
              <a:t>.</a:t>
            </a:r>
            <a:endParaRPr lang="cs-CZ" sz="1800" dirty="0">
              <a:solidFill>
                <a:srgbClr val="0070C0"/>
              </a:solidFill>
              <a:effectLst/>
              <a:ea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3F7F75-C488-4BAA-CA59-9D86AACF8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455736-F0F0-4388-E2D9-1BBE23B12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DD33BD0-CB5B-ADE6-CFC0-2FBEDF33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12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88081F08-BDA8-7D1D-D91A-3FCCB2641A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39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2C6F9-AFEF-6D7D-CC38-CCF5FD84A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Duch a nevěsta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1FE9AE-71FD-4030-1A96-DFDBD293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spcAft>
                <a:spcPts val="2400"/>
              </a:spcAft>
              <a:buNone/>
            </a:pPr>
            <a:r>
              <a:rPr lang="cs-CZ" sz="3600" dirty="0"/>
              <a:t>1. Duch a nevěsta </a:t>
            </a:r>
            <a:r>
              <a:rPr lang="cs-CZ" sz="3600" dirty="0" err="1"/>
              <a:t>dí</a:t>
            </a:r>
            <a:r>
              <a:rPr lang="cs-CZ" sz="3600" dirty="0"/>
              <a:t>: „Tak jen pojď“,</a:t>
            </a:r>
            <a:br>
              <a:rPr lang="cs-CZ" sz="3600" dirty="0"/>
            </a:br>
            <a:r>
              <a:rPr lang="cs-CZ" sz="3600" dirty="0"/>
              <a:t>slyšíš-li jej, řekni též: „Pojď.“</a:t>
            </a:r>
            <a:br>
              <a:rPr lang="cs-CZ" sz="3600" dirty="0"/>
            </a:br>
            <a:r>
              <a:rPr lang="cs-CZ" sz="3600" dirty="0"/>
              <a:t>A kdo žízeň má, ten ať přijde též,</a:t>
            </a:r>
            <a:br>
              <a:rPr lang="cs-CZ" sz="3600" dirty="0"/>
            </a:br>
            <a:r>
              <a:rPr lang="cs-CZ" sz="3600" dirty="0"/>
              <a:t>vodu života zadarmo může pít.</a:t>
            </a:r>
          </a:p>
          <a:p>
            <a:pPr marL="0" indent="0">
              <a:buNone/>
            </a:pPr>
            <a:r>
              <a:rPr lang="cs-CZ" sz="3600" dirty="0"/>
              <a:t>2. Aleluja, tak Pána chval,</a:t>
            </a:r>
            <a:br>
              <a:rPr lang="cs-CZ" sz="3600" dirty="0"/>
            </a:br>
            <a:r>
              <a:rPr lang="cs-CZ" sz="3600" dirty="0"/>
              <a:t>aleluja, tak Pána chval,</a:t>
            </a:r>
            <a:br>
              <a:rPr lang="cs-CZ" sz="3600" dirty="0"/>
            </a:br>
            <a:r>
              <a:rPr lang="cs-CZ" sz="3600" dirty="0"/>
              <a:t>aleluja, tak Pána chval,</a:t>
            </a:r>
            <a:br>
              <a:rPr lang="cs-CZ" sz="3600" dirty="0"/>
            </a:br>
            <a:r>
              <a:rPr lang="cs-CZ" sz="3600" dirty="0"/>
              <a:t>aleluja, tak Pána svého chval!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10A1B2-96B9-FDA0-D7AE-9975216D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83EEE-C5DB-2610-15D8-0FD52A84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2B3215-AC99-573D-FCA5-023BB6F39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13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DACC7305-56C1-20A5-D68B-05CFB7EFAD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96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9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Kardinál </a:t>
            </a:r>
            <a:r>
              <a:rPr lang="cs-CZ" sz="9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Hollerich</a:t>
            </a:r>
            <a:r>
              <a:rPr lang="cs-CZ" sz="9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cs-CZ" sz="9600" b="1" dirty="0">
                <a:latin typeface="Calibri" panose="020F0502020204030204" pitchFamily="34" charset="0"/>
                <a:ea typeface="Calibri" panose="020F0502020204030204" pitchFamily="34" charset="0"/>
              </a:rPr>
              <a:t>18. 10. 2023 </a:t>
            </a:r>
            <a:r>
              <a:rPr lang="cs-CZ" sz="9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na synodě v Římě:</a:t>
            </a:r>
            <a:endParaRPr lang="cs-CZ" sz="46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1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Druhý článek se týká </a:t>
            </a:r>
            <a:r>
              <a:rPr lang="cs-CZ" sz="1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společné praxe rozlišování</a:t>
            </a:r>
            <a:r>
              <a:rPr lang="cs-CZ" sz="1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Na vlastní kůži, nebo spíše v srdci, jsme osobně zakusili moc tak jednoduchého nástroje, jakým je </a:t>
            </a:r>
            <a:r>
              <a:rPr lang="cs-CZ" sz="1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duchovní konverzace</a:t>
            </a:r>
            <a:r>
              <a:rPr lang="cs-CZ" sz="1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Jak můžeme jeho dynamiku vnést do </a:t>
            </a:r>
            <a:r>
              <a:rPr lang="cs-CZ" sz="1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rozhodovacích procesů </a:t>
            </a:r>
            <a:r>
              <a:rPr lang="cs-CZ" sz="1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církve na různých úrovních? Jak se můžeme naučit utvářet </a:t>
            </a:r>
            <a:r>
              <a:rPr lang="cs-CZ" sz="1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konsenzus</a:t>
            </a:r>
            <a:r>
              <a:rPr lang="cs-CZ" sz="1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který nepolarizuje a zároveň respektuje výraznou roli autority, aniž by se izolovala od společenství? To je výzva </a:t>
            </a:r>
            <a:r>
              <a:rPr lang="cs-CZ" sz="1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společného rozlišování</a:t>
            </a:r>
            <a:r>
              <a:rPr lang="cs-CZ" sz="1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sz="1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043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3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Kardinál </a:t>
            </a:r>
            <a:r>
              <a:rPr lang="cs-CZ" sz="3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Hollerich</a:t>
            </a:r>
            <a:r>
              <a:rPr lang="cs-CZ" sz="3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cs-CZ" sz="3000" b="1" dirty="0">
                <a:latin typeface="Calibri" panose="020F0502020204030204" pitchFamily="34" charset="0"/>
                <a:ea typeface="Calibri" panose="020F0502020204030204" pitchFamily="34" charset="0"/>
              </a:rPr>
              <a:t>18. 10. 2023 </a:t>
            </a:r>
            <a:r>
              <a:rPr lang="cs-CZ" sz="3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na synodě v Římě:</a:t>
            </a:r>
            <a:endParaRPr lang="cs-CZ" sz="1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32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ivot lidských společenství, a tedy i církve, nevyhnutelně prochází 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budováním struktur a institucí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které přetrvávají v čase a nabízejí lidem 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možnosti účasti a růstu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Každá instituce může nabízet některé příležitosti, ale jiné ne? 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Které z nich více odpovídají synodální církvi? 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Uvažujme konkrétně, začněme u institucí, které již existují, jako jsou 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pastorační rady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a ověřme si 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míru jejich skutečné synodality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5636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43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Směrnice pro službu PRF z r. 2020 </a:t>
            </a:r>
            <a:endParaRPr lang="cs-CZ" sz="43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  <a:tabLst>
                <a:tab pos="540385" algn="l"/>
              </a:tabLst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Pastorační rada… 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vytváří prostor pro </a:t>
            </a: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pastorační konzultace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(společné pastorační rozlišování), které spočívají v tom, že PRF</a:t>
            </a:r>
          </a:p>
          <a:p>
            <a:pPr>
              <a:lnSpc>
                <a:spcPct val="107000"/>
              </a:lnSpc>
              <a:spcBef>
                <a:spcPts val="0"/>
              </a:spcBef>
              <a:tabLst>
                <a:tab pos="540385" algn="l"/>
              </a:tabLst>
            </a:pP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zkoumá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vše, co se vztahuje k pastoračnímu působení ve farnosti, </a:t>
            </a:r>
          </a:p>
          <a:p>
            <a:pPr>
              <a:lnSpc>
                <a:spcPct val="107000"/>
              </a:lnSpc>
              <a:spcBef>
                <a:spcPts val="0"/>
              </a:spcBef>
              <a:tabLst>
                <a:tab pos="540385" algn="l"/>
              </a:tabLst>
            </a:pP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uvažuje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tom ve světle evangelia a pastoračních priorit diecéze a </a:t>
            </a:r>
          </a:p>
          <a:p>
            <a:pPr>
              <a:lnSpc>
                <a:spcPct val="107000"/>
              </a:lnSpc>
              <a:spcBef>
                <a:spcPts val="0"/>
              </a:spcBef>
              <a:tabLst>
                <a:tab pos="540385" algn="l"/>
              </a:tabLst>
            </a:pP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navrhuje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 toho plynoucí praktické kroky.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772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2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Kodex kanonického práva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kán. 512 z r. 1983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(Pastorační radě) „přísluší </a:t>
            </a: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zkoumat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cs-CZ" sz="3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investigare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pod vedením biskupa vše, co se vztahuje k pastorační činnosti v diecézi, toto také </a:t>
            </a: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projednávat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cs-CZ" sz="3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perpendere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a </a:t>
            </a: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předkládat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cs-CZ" sz="3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proponere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o tom praktické závěry“. 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6458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Christus Dominus z r. 1965 (čl. 27)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Úkolem diecézní pastorační rady bude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zkoumat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vše, co souvisí </a:t>
            </a:r>
            <a:b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 pastoračním působením,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radit se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tom a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vyvozovat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praktické závěry.“ 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2353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4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Gaudium et </a:t>
            </a:r>
            <a:r>
              <a:rPr lang="cs-CZ" sz="4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spes</a:t>
            </a:r>
            <a:r>
              <a:rPr lang="cs-CZ" sz="4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 r. 1965 (čl. 4)</a:t>
            </a:r>
            <a:endParaRPr lang="cs-CZ" sz="4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„Aby církev splnila tento úkol, musí neustále </a:t>
            </a: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zkoumat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znamení doby a </a:t>
            </a: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vykládat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je ve světle evangelia, aby mohla způsobem každé generaci přiměřeným </a:t>
            </a:r>
            <a:r>
              <a:rPr lang="cs-CZ" sz="3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odpovídat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na věčné otázky, které si lidé kladou.“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6174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3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Mater et magistra Jana XXIII. z r. 1961 (čl. 236)</a:t>
            </a:r>
            <a:endParaRPr lang="cs-CZ" sz="5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„Existují tři fáze, které by měly být běžně sledovány při převádění principů sociální nauky do praxe.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300"/>
              </a:spcAft>
            </a:pP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 prvé, </a:t>
            </a:r>
            <a:r>
              <a:rPr lang="cs-CZ" sz="35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prozkoumání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konkrétní situace;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300"/>
              </a:spcAft>
            </a:pP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 druhé, </a:t>
            </a:r>
            <a:r>
              <a:rPr lang="cs-CZ" sz="35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formování</a:t>
            </a:r>
            <a:r>
              <a:rPr lang="cs-CZ" sz="3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úsudku o této situaci </a:t>
            </a:r>
            <a:b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 světle zmíněných principů;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300"/>
              </a:spcAft>
            </a:pP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 třetí, </a:t>
            </a:r>
            <a:r>
              <a:rPr lang="cs-CZ" sz="35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rozhodnutí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co v daných okolnostech může a má být vykonáno, </a:t>
            </a:r>
            <a:b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aby byly tyto principy realizovány. 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None/>
            </a:pPr>
            <a:r>
              <a:rPr lang="cs-CZ" sz="3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jsou tři fáze, které jsou obvykle pojmenovány třemi termíny: </a:t>
            </a:r>
            <a:r>
              <a:rPr lang="cs-CZ" sz="3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vidět, soudit, jednat</a:t>
            </a:r>
            <a:r>
              <a:rPr lang="cs-CZ" sz="3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.“</a:t>
            </a:r>
            <a:endParaRPr lang="cs-CZ" sz="3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840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Joseph </a:t>
            </a:r>
            <a:r>
              <a:rPr lang="cs-CZ" sz="36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Cardijn</a:t>
            </a: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(1882 – 1967)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belgický kněz, kardinál </a:t>
            </a:r>
          </a:p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Zakladatel hnutí Křesťanské dělnické mládeže (kolem r. 1925); u nás především chorvatský kněz, jezuita prof. Tomislav </a:t>
            </a:r>
            <a:r>
              <a:rPr lang="cs-CZ" sz="3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Poglajen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cs-CZ" sz="3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Kolakovič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), od r. 1943 na Slovensku a v letech 1945-6 v Praze:</a:t>
            </a:r>
          </a:p>
          <a:p>
            <a:pPr marL="0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metoda „vidět – soudit – jednat“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8176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Autofit/>
          </a:bodyPr>
          <a:lstStyle/>
          <a:p>
            <a:pPr marL="0" lvl="0" indent="0">
              <a:lnSpc>
                <a:spcPct val="115000"/>
              </a:lnSpc>
              <a:spcAft>
                <a:spcPts val="300"/>
              </a:spcAft>
              <a:buNone/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Vidět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(vnímat, naslouchat, pozorovat, prozkoumat, popisovat, vstoupit, nechat se zasáhnout, zakoušet)</a:t>
            </a:r>
          </a:p>
          <a:p>
            <a:pPr marL="0" lvl="0" indent="0">
              <a:lnSpc>
                <a:spcPct val="115000"/>
              </a:lnSpc>
              <a:spcAft>
                <a:spcPts val="300"/>
              </a:spcAft>
              <a:buNone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 </a:t>
            </a:r>
            <a:r>
              <a:rPr lang="cs-CZ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předsudků osvobozené vnímání konkrétní životní situace, při kterém dáváme do závorky jak vlastní, tak přejaté úsudky. Vstupujeme zde do postoje úcty ke zkoumanému životu ve vší jeho jedinečnosti a zranitelnosti. Tato citlivá pozornost je odrazem milující Boží pozornosti. Viz kontemplace jako „dlouhý milující pohled na realitu“. </a:t>
            </a:r>
            <a:endParaRPr lang="cs-CZ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910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 lnSpcReduction="10000"/>
          </a:bodyPr>
          <a:lstStyle/>
          <a:p>
            <a:pPr marL="0" lvl="0" indent="0">
              <a:lnSpc>
                <a:spcPct val="115000"/>
              </a:lnSpc>
              <a:spcAft>
                <a:spcPts val="300"/>
              </a:spcAft>
              <a:buNone/>
            </a:pPr>
            <a:r>
              <a:rPr lang="cs-CZ" sz="3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Posoudit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(promýšlet, hodnotit, reflektovat, porozumět, srovnávat, interpretovat, zvažovat, projednávat, usuzovat)</a:t>
            </a:r>
          </a:p>
          <a:p>
            <a:pPr marL="0" lvl="0" indent="0">
              <a:lnSpc>
                <a:spcPct val="115000"/>
              </a:lnSpc>
              <a:spcAft>
                <a:spcPts val="300"/>
              </a:spcAft>
              <a:buNone/>
            </a:pP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Hlubší porozumění zkušenosti skrze reflexi ve světle teologických poznatků o životě, srovnávání s podobnými zkušenostmi, porovnávání s životními příběhy druhých či zasazení do širšího kontextu. Podstatným nástrojem je společný rozhovor, při kterém je rozšiřována perspektiva jeho účastníků. 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545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 lnSpcReduction="20000"/>
          </a:bodyPr>
          <a:lstStyle/>
          <a:p>
            <a:pPr marL="0" lvl="0" indent="0">
              <a:lnSpc>
                <a:spcPct val="115000"/>
              </a:lnSpc>
              <a:spcAft>
                <a:spcPts val="300"/>
              </a:spcAft>
              <a:buNone/>
            </a:pPr>
            <a:r>
              <a:rPr lang="cs-CZ" sz="3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Jednat </a:t>
            </a:r>
            <a:r>
              <a:rPr lang="cs-C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(navrhovat, konat, proměňovat, odpovídat, rozhodovat, doporučovat, plánovat konkrétní akce)</a:t>
            </a:r>
          </a:p>
          <a:p>
            <a:pPr marL="0" lvl="0" indent="0">
              <a:lnSpc>
                <a:spcPct val="115000"/>
              </a:lnSpc>
              <a:spcAft>
                <a:spcPts val="300"/>
              </a:spcAft>
              <a:buNone/>
            </a:pPr>
            <a:r>
              <a:rPr lang="cs-CZ" sz="35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ostoj zacílení k jednání, která má ovlivnit a pomoci proměnit životní situaci, všednodenní život, životní podmínky, osobnost a zralost víry účastníků i společenské vztahy a struktury. Celý proces vede k novým poznatkům zacíleným na nové jednání a proměněnou praxi.</a:t>
            </a:r>
            <a:endParaRPr lang="cs-CZ" sz="3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1724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600"/>
              </a:spcAft>
              <a:buNone/>
              <a:tabLst>
                <a:tab pos="3316288" algn="l"/>
              </a:tabLst>
            </a:pPr>
            <a:r>
              <a:rPr lang="cs-CZ" sz="8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Bernard </a:t>
            </a:r>
            <a:r>
              <a:rPr lang="cs-CZ" sz="8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Lonergan</a:t>
            </a:r>
            <a:r>
              <a:rPr lang="cs-CZ" sz="8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kanadský jezuitský filosof a teolog (1904 – 1984)</a:t>
            </a:r>
            <a:endParaRPr lang="cs-CZ" sz="38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  <a:tabLst>
                <a:tab pos="3316288" algn="l"/>
              </a:tabLst>
            </a:pPr>
            <a:r>
              <a:rPr lang="cs-CZ" sz="1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experiencing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</a:t>
            </a:r>
            <a:r>
              <a:rPr lang="cs-CZ" sz="1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zakoušení</a:t>
            </a:r>
            <a:b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attentive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buď vnímavý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  <a:tabLst>
                <a:tab pos="3316288" algn="l"/>
              </a:tabLst>
            </a:pPr>
            <a:r>
              <a:rPr lang="cs-CZ" sz="1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understanding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</a:t>
            </a:r>
            <a:r>
              <a:rPr lang="cs-CZ" sz="1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porozumění</a:t>
            </a:r>
            <a:b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intelligent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buď chápavý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  <a:tabLst>
                <a:tab pos="3316288" algn="l"/>
              </a:tabLst>
            </a:pPr>
            <a:r>
              <a:rPr lang="cs-CZ" sz="1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judging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</a:t>
            </a:r>
            <a:r>
              <a:rPr lang="cs-CZ" sz="1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posuzování</a:t>
            </a:r>
            <a:b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reasonable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buď uvážlivý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  <a:tabLst>
                <a:tab pos="3316288" algn="l"/>
              </a:tabLst>
            </a:pPr>
            <a:r>
              <a:rPr lang="cs-CZ" sz="1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deciding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</a:t>
            </a:r>
            <a:r>
              <a:rPr lang="cs-CZ" sz="1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rozhodování</a:t>
            </a:r>
            <a:b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responsible</a:t>
            </a:r>
            <a:r>
              <a:rPr lang="cs-CZ" sz="1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	buď zodpovědný</a:t>
            </a:r>
            <a:endParaRPr lang="cs-CZ" sz="1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101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5000"/>
              </a:lnSpc>
              <a:spcAft>
                <a:spcPts val="6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Duchovní konverzace – synodní metoda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cs-CZ" sz="3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moment: naslouchání 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vlastnímu srdci a sdílení ovoce tohoto naslouchání</a:t>
            </a:r>
          </a:p>
          <a:p>
            <a:pPr marL="34290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cs-CZ" sz="3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moment: rozhovor 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druhými a sdílení toho, co v nás rezonuje a je živé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cs-CZ" sz="3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moment: odpověď </a:t>
            </a:r>
            <a:r>
              <a:rPr lang="cs-CZ" sz="35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s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polečné hledání další cesty, ke které nás vede Duch svatý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572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27</a:t>
            </a:fld>
            <a:endParaRPr lang="cs-CZ"/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E1DEA551-92DC-4258-E5BD-6C43C268D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80"/>
          <a:stretch/>
        </p:blipFill>
        <p:spPr bwMode="auto">
          <a:xfrm>
            <a:off x="1371600" y="1434353"/>
            <a:ext cx="6400800" cy="49219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2190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40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Duchovní rozlišování podle sv. Ignáce</a:t>
            </a:r>
            <a:endParaRPr lang="cs-CZ" sz="4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Komu patřím a kam jdu?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("východisko a základ") DC 23, 169, 179, 184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Pod jakým vlivem právě teď stojím?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("pravidla rozlišování duchů") DC 314-315, 335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Co mám konkrétně dělat?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("pravidla pro správnou volbu") DC 175-178</a:t>
            </a:r>
            <a:endParaRPr lang="cs-CZ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4170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58564"/>
            <a:ext cx="7886700" cy="4697787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6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Komu patřím a kam jdu?</a:t>
            </a:r>
            <a:endParaRPr lang="cs-CZ" sz="5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5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DC 23 … </a:t>
            </a:r>
            <a:r>
              <a:rPr lang="cs-CZ" sz="5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nutné, abychom se vůči všem stvořeným věcem stali </a:t>
            </a:r>
            <a:r>
              <a:rPr lang="cs-CZ" sz="5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indiferentními</a:t>
            </a:r>
            <a:r>
              <a:rPr lang="cs-CZ" sz="5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 všem, co je dovoleno </a:t>
            </a:r>
            <a:r>
              <a:rPr lang="cs-CZ" sz="5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svobodě</a:t>
            </a:r>
            <a:r>
              <a:rPr lang="cs-CZ" sz="5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našeho rozhodnutí a není jí zakázáno. A tak, co se nás týká, nemáme chtít více zdraví než potupu, dlouhý život než krátký; a stejně tak ve všech ostatních věcech, že si přejeme a </a:t>
            </a:r>
            <a:r>
              <a:rPr lang="cs-CZ" sz="5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volíme jedině to, co nám více napomáhá k cíli</a:t>
            </a:r>
            <a:r>
              <a:rPr lang="cs-CZ" sz="5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pro který jsme stvořeni.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9709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Pod jakým vlivem právě teď stojím?</a:t>
            </a:r>
            <a:r>
              <a:rPr lang="cs-CZ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s-CZ" sz="36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Norbert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Baumert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Rozlišuj duchy: Pomoc k duchovnímu rozlišování podle Ignáce z Loyoly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online na </a:t>
            </a:r>
            <a:r>
              <a:rPr lang="cs-CZ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www.agas.cz</a:t>
            </a:r>
            <a:endParaRPr lang="cs-CZ" u="sng" dirty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None/>
            </a:pPr>
            <a:r>
              <a:rPr lang="cs-CZ" cap="small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Samuel </a:t>
            </a:r>
            <a:r>
              <a:rPr lang="cs-CZ" cap="small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Prívara</a:t>
            </a:r>
            <a:r>
              <a:rPr lang="cs-CZ" cap="small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Pavel </a:t>
            </a:r>
            <a:r>
              <a:rPr lang="cs-CZ" cap="small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Banďouch</a:t>
            </a:r>
            <a:r>
              <a:rPr lang="cs-CZ" cap="smal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Rozhoduj se jako jezuita: Krátký průvodce ignaciánským rozlišováním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Alpha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Book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2022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None/>
            </a:pPr>
            <a:r>
              <a:rPr lang="cs-CZ" cap="small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Samuel </a:t>
            </a:r>
            <a:r>
              <a:rPr lang="cs-CZ" cap="small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Prívara</a:t>
            </a:r>
            <a:r>
              <a:rPr lang="cs-CZ" cap="smal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Jezuitský návod na rozlišování: Krátký průvodce ignaciánským rozlišováním II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Alpha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Book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2023</a:t>
            </a:r>
            <a:endParaRPr lang="cs-CZ" sz="4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460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285F05-D95F-B1A3-8A28-C41A1DFD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/>
              <a:t>2. blok: Pastorační rozlišování a PRF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D0BE2F-6890-58A2-CA7E-E7BDA86A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9176"/>
            <a:ext cx="7886700" cy="469778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Co mám konkrétně dělat?</a:t>
            </a:r>
            <a:r>
              <a:rPr lang="cs-CZ" sz="3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3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175 První</a:t>
            </a:r>
            <a:r>
              <a:rPr lang="cs-CZ" sz="33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doba je, když Bůh, náš Pán, tak pohne vůlí a přitáhne ji k sobě, že zbožná duše následuje to, co jí bylo ukázáno, aniž by pochybovala nebo mohla vůbec pochybovat. </a:t>
            </a: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3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176 Druhá</a:t>
            </a:r>
            <a:r>
              <a:rPr lang="cs-CZ" sz="33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Člověk má po zkušenostech z útěch a neútěch a z rozlišování různých duchů dostatek světla a poznání.</a:t>
            </a: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3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177 Třetí</a:t>
            </a:r>
            <a:r>
              <a:rPr lang="cs-CZ" sz="33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doba je klidná, kdy totiž duše není zmítána rozličnými duchy a používá svobodně a klidně své přirozené schopnosti.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D614BB-5BF6-AEC5-9B00-2C5D69F55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AEA20-39B3-868C-2944-A219ED13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80341C-B73B-736F-095D-430C2DF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9069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3FEBCC-9820-D29B-4E4B-7A1A05093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365126"/>
            <a:ext cx="7968503" cy="1325563"/>
          </a:xfrm>
        </p:spPr>
        <p:txBody>
          <a:bodyPr/>
          <a:lstStyle/>
          <a:p>
            <a:r>
              <a:rPr lang="cs-CZ" sz="4400" b="1" dirty="0"/>
              <a:t>2. blok: Pastorační rozlišování a PRF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65E933-CD27-DA38-36C9-0BE565118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9688" lvl="1" indent="0">
              <a:spcAft>
                <a:spcPts val="1200"/>
              </a:spcAft>
              <a:buNone/>
            </a:pPr>
            <a:r>
              <a:rPr lang="cs-CZ" sz="3900" b="1" dirty="0">
                <a:effectLst/>
                <a:ea typeface="Times New Roman" panose="02020603050405020304" pitchFamily="18" charset="0"/>
              </a:rPr>
              <a:t>Společné rozhodování</a:t>
            </a:r>
          </a:p>
          <a:p>
            <a:pPr marL="538163" lvl="1" indent="-498475">
              <a:spcAft>
                <a:spcPts val="600"/>
              </a:spcAft>
              <a:buFont typeface="+mj-lt"/>
              <a:buAutoNum type="arabicPeriod"/>
            </a:pPr>
            <a:r>
              <a:rPr lang="cs-CZ" sz="3900" b="1" dirty="0">
                <a:effectLst/>
                <a:ea typeface="Times New Roman" panose="02020603050405020304" pitchFamily="18" charset="0"/>
              </a:rPr>
              <a:t>Konsenzus </a:t>
            </a:r>
            <a:r>
              <a:rPr lang="cs-CZ" sz="3900" dirty="0">
                <a:effectLst/>
                <a:ea typeface="Times New Roman" panose="02020603050405020304" pitchFamily="18" charset="0"/>
              </a:rPr>
              <a:t>(princip souhlasu všech – </a:t>
            </a:r>
            <a:br>
              <a:rPr lang="cs-CZ" sz="3900" dirty="0">
                <a:effectLst/>
                <a:ea typeface="Times New Roman" panose="02020603050405020304" pitchFamily="18" charset="0"/>
              </a:rPr>
            </a:br>
            <a:r>
              <a:rPr lang="cs-CZ" sz="3900" dirty="0">
                <a:effectLst/>
                <a:ea typeface="Times New Roman" panose="02020603050405020304" pitchFamily="18" charset="0"/>
              </a:rPr>
              <a:t>v obzvlášť důležitých situacích)</a:t>
            </a:r>
          </a:p>
          <a:p>
            <a:pPr marL="538163" lvl="1" indent="-498475">
              <a:spcAft>
                <a:spcPts val="600"/>
              </a:spcAft>
              <a:buFont typeface="+mj-lt"/>
              <a:buAutoNum type="arabicPeriod"/>
            </a:pPr>
            <a:r>
              <a:rPr lang="cs-CZ" sz="3900" b="1" dirty="0">
                <a:ea typeface="Times New Roman" panose="02020603050405020304" pitchFamily="18" charset="0"/>
              </a:rPr>
              <a:t>Majorita </a:t>
            </a:r>
            <a:r>
              <a:rPr lang="cs-CZ" sz="3900" dirty="0">
                <a:effectLst/>
                <a:ea typeface="Times New Roman" panose="02020603050405020304" pitchFamily="18" charset="0"/>
              </a:rPr>
              <a:t>(princip většiny – </a:t>
            </a:r>
            <a:br>
              <a:rPr lang="cs-CZ" sz="3900" dirty="0">
                <a:effectLst/>
                <a:ea typeface="Times New Roman" panose="02020603050405020304" pitchFamily="18" charset="0"/>
              </a:rPr>
            </a:br>
            <a:r>
              <a:rPr lang="cs-CZ" sz="3900" dirty="0">
                <a:effectLst/>
                <a:ea typeface="Times New Roman" panose="02020603050405020304" pitchFamily="18" charset="0"/>
              </a:rPr>
              <a:t>v méně důležitých případech </a:t>
            </a:r>
            <a:br>
              <a:rPr lang="cs-CZ" sz="3900" dirty="0">
                <a:effectLst/>
                <a:ea typeface="Times New Roman" panose="02020603050405020304" pitchFamily="18" charset="0"/>
              </a:rPr>
            </a:br>
            <a:r>
              <a:rPr lang="cs-CZ" sz="3900" dirty="0">
                <a:effectLst/>
                <a:ea typeface="Times New Roman" panose="02020603050405020304" pitchFamily="18" charset="0"/>
              </a:rPr>
              <a:t>či je-li nutné rozhodnout)</a:t>
            </a:r>
          </a:p>
          <a:p>
            <a:pPr marL="538163" lvl="1" indent="-498475">
              <a:spcAft>
                <a:spcPts val="600"/>
              </a:spcAft>
              <a:buFont typeface="+mj-lt"/>
              <a:buAutoNum type="arabicPeriod"/>
            </a:pPr>
            <a:r>
              <a:rPr lang="cs-CZ" sz="3900" b="1" dirty="0">
                <a:effectLst/>
                <a:ea typeface="Times New Roman" panose="02020603050405020304" pitchFamily="18" charset="0"/>
              </a:rPr>
              <a:t>Konzultace </a:t>
            </a:r>
            <a:r>
              <a:rPr lang="cs-CZ" sz="3900" dirty="0">
                <a:effectLst/>
                <a:ea typeface="Times New Roman" panose="02020603050405020304" pitchFamily="18" charset="0"/>
              </a:rPr>
              <a:t>(rozhoduje autorita </a:t>
            </a:r>
            <a:br>
              <a:rPr lang="cs-CZ" sz="3900" dirty="0">
                <a:effectLst/>
                <a:ea typeface="Times New Roman" panose="02020603050405020304" pitchFamily="18" charset="0"/>
              </a:rPr>
            </a:br>
            <a:r>
              <a:rPr lang="cs-CZ" sz="3900" dirty="0">
                <a:effectLst/>
                <a:ea typeface="Times New Roman" panose="02020603050405020304" pitchFamily="18" charset="0"/>
              </a:rPr>
              <a:t>po vyslechnutí ostatních)</a:t>
            </a:r>
          </a:p>
          <a:p>
            <a:pPr marL="538163" lvl="1" indent="-498475">
              <a:spcAft>
                <a:spcPts val="600"/>
              </a:spcAft>
              <a:buFont typeface="+mj-lt"/>
              <a:buAutoNum type="arabicPeriod"/>
            </a:pPr>
            <a:r>
              <a:rPr lang="cs-CZ" sz="3900" b="1" dirty="0">
                <a:ea typeface="Times New Roman" panose="02020603050405020304" pitchFamily="18" charset="0"/>
              </a:rPr>
              <a:t>O</a:t>
            </a:r>
            <a:r>
              <a:rPr lang="cs-CZ" sz="3900" b="1" dirty="0">
                <a:effectLst/>
                <a:ea typeface="Times New Roman" panose="02020603050405020304" pitchFamily="18" charset="0"/>
              </a:rPr>
              <a:t>dborník </a:t>
            </a:r>
            <a:r>
              <a:rPr lang="cs-CZ" sz="3900" dirty="0">
                <a:effectLst/>
                <a:ea typeface="Times New Roman" panose="02020603050405020304" pitchFamily="18" charset="0"/>
              </a:rPr>
              <a:t>(rozhoduje specialista </a:t>
            </a:r>
            <a:br>
              <a:rPr lang="cs-CZ" sz="3900" dirty="0">
                <a:effectLst/>
                <a:ea typeface="Times New Roman" panose="02020603050405020304" pitchFamily="18" charset="0"/>
              </a:rPr>
            </a:br>
            <a:r>
              <a:rPr lang="cs-CZ" sz="3900" dirty="0">
                <a:effectLst/>
                <a:ea typeface="Times New Roman" panose="02020603050405020304" pitchFamily="18" charset="0"/>
              </a:rPr>
              <a:t>na danou oblast)</a:t>
            </a:r>
            <a:endParaRPr lang="cs-CZ" sz="65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6E3D88-39E2-2B98-ADE3-DA7DEDDC2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181086-339A-E6BE-C71A-F6340E551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0C3693-09BA-DCD3-31AA-95454E535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6895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3FEBCC-9820-D29B-4E4B-7A1A05093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8013326" cy="1325563"/>
          </a:xfrm>
        </p:spPr>
        <p:txBody>
          <a:bodyPr/>
          <a:lstStyle/>
          <a:p>
            <a:r>
              <a:rPr lang="cs-CZ" sz="4400" b="1" dirty="0"/>
              <a:t>2. blok: Pastorační rozlišování a PRF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65E933-CD27-DA38-36C9-0BE565118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4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Společné pastorační rozlišování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Téma, Boží přítomnost, vnitřní svoboda, ticho</a:t>
            </a:r>
          </a:p>
          <a:p>
            <a:pPr marL="896938" lvl="1" indent="-439738">
              <a:lnSpc>
                <a:spcPct val="107000"/>
              </a:lnSpc>
              <a:buFont typeface="+mj-lt"/>
              <a:buAutoNum type="arabicPeriod"/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VNÍMAT: Kde jsme a jak to tam vypadá?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896938" lvl="1" indent="-439738">
              <a:lnSpc>
                <a:spcPct val="107000"/>
              </a:lnSpc>
              <a:buFont typeface="+mj-lt"/>
              <a:buAutoNum type="arabicPeriod"/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POSOUDIT: Kam chceme dojít a proč?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896938" lvl="1" indent="-439738">
              <a:lnSpc>
                <a:spcPct val="107000"/>
              </a:lnSpc>
              <a:buFont typeface="+mj-lt"/>
              <a:buAutoNum type="arabicPeriod"/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NAVRHNOUT: Kudy se tam vydáme?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Slavení Boží přítomnosti na nové cestě a vyhodnocování ovoce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6E3D88-39E2-2B98-ADE3-DA7DEDDC2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181086-339A-E6BE-C71A-F6340E551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0C3693-09BA-DCD3-31AA-95454E535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0082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2C6F9-AFEF-6D7D-CC38-CCF5FD84A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Tady u Tvých nohou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1FE9AE-71FD-4030-1A96-DFDBD293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cs-CZ" sz="4000" dirty="0"/>
              <a:t>Tady u tvých nohou, </a:t>
            </a:r>
            <a:br>
              <a:rPr lang="cs-CZ" sz="4000" dirty="0"/>
            </a:br>
            <a:r>
              <a:rPr lang="cs-CZ" sz="4000" dirty="0"/>
              <a:t>Pane můj, Ty víš,</a:t>
            </a:r>
            <a:br>
              <a:rPr lang="cs-CZ" sz="4000" dirty="0"/>
            </a:br>
            <a:r>
              <a:rPr lang="cs-CZ" sz="4000" dirty="0"/>
              <a:t>sedávám tak rád.   </a:t>
            </a:r>
          </a:p>
          <a:p>
            <a:pPr marL="0" indent="0">
              <a:spcBef>
                <a:spcPts val="2400"/>
              </a:spcBef>
              <a:buNone/>
            </a:pPr>
            <a:r>
              <a:rPr lang="cs-CZ" sz="4000" dirty="0"/>
              <a:t>Tady u tvých nohou, </a:t>
            </a:r>
            <a:br>
              <a:rPr lang="cs-CZ" sz="4000" dirty="0"/>
            </a:br>
            <a:r>
              <a:rPr lang="cs-CZ" sz="4000" dirty="0"/>
              <a:t>Pane můj, Ty víš,</a:t>
            </a:r>
            <a:br>
              <a:rPr lang="cs-CZ" sz="4000" dirty="0"/>
            </a:br>
            <a:r>
              <a:rPr lang="cs-CZ" sz="4000" dirty="0"/>
              <a:t>rád Ti naslouchám.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10A1B2-96B9-FDA0-D7AE-9975216D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83EEE-C5DB-2610-15D8-0FD52A84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2B3215-AC99-573D-FCA5-023BB6F39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34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0186EDBA-6CF6-B5E3-18C5-E10B3B76AA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469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55573-F54E-2F96-A580-9126AD519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cs-CZ" sz="4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Setkání zástupců PRF</a:t>
            </a:r>
            <a:br>
              <a:rPr lang="cs-C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cs-CZ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21. října 2023 v Liticích</a:t>
            </a:r>
            <a:endParaRPr lang="cs-CZ" sz="6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F14499-E104-40A7-9F12-A195E9213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10:00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Úvod: Pozvání na diecézní synodu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10:15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1. blok: Praktické cvičení v pastoračním rozlišování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11:30 	Přestávka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12:00 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2. blok: Pastorační rozlišování ve službě PRF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buNone/>
            </a:pPr>
            <a:r>
              <a:rPr lang="cs-CZ" sz="24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13:00	Oběd </a:t>
            </a: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14:00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3. blok: Pastorační rozlišování na diecézní synodě</a:t>
            </a:r>
            <a:endParaRPr lang="cs-CZ" sz="2400" dirty="0">
              <a:effectLst/>
              <a:ea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cs-CZ" sz="2400" b="1" dirty="0">
                <a:effectLst/>
                <a:ea typeface="Times New Roman" panose="02020603050405020304" pitchFamily="18" charset="0"/>
              </a:rPr>
              <a:t>14:50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	</a:t>
            </a:r>
            <a:r>
              <a:rPr lang="cs-CZ" sz="2400" b="1" dirty="0">
                <a:effectLst/>
                <a:ea typeface="Times New Roman" panose="02020603050405020304" pitchFamily="18" charset="0"/>
              </a:rPr>
              <a:t>Závěr: Vyslání na diecézní synodu</a:t>
            </a:r>
            <a:r>
              <a:rPr lang="cs-CZ" sz="24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540385" algn="l"/>
              </a:tabLst>
            </a:pPr>
            <a:r>
              <a:rPr lang="cs-CZ" sz="1800" b="1" i="1" kern="100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Na baru jsou k</a:t>
            </a:r>
            <a:r>
              <a:rPr lang="cs-CZ" sz="1800" b="1" i="1" kern="1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dispozici teplé nápoje (na účet podniku), ostatní možno koupit.</a:t>
            </a:r>
            <a:endParaRPr lang="cs-CZ" sz="1800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cs-CZ" sz="1800" b="1" i="1" dirty="0">
                <a:solidFill>
                  <a:srgbClr val="0070C0"/>
                </a:solidFill>
                <a:effectLst/>
                <a:ea typeface="Times New Roman" panose="02020603050405020304" pitchFamily="18" charset="0"/>
              </a:rPr>
              <a:t>Po celou dobu setkání je v prvním patře k dispozici kaple pro tichou modlitbu</a:t>
            </a:r>
            <a:r>
              <a:rPr lang="cs-CZ" sz="1800" b="1" i="1" dirty="0">
                <a:solidFill>
                  <a:srgbClr val="0070C0"/>
                </a:solidFill>
                <a:ea typeface="Times New Roman" panose="02020603050405020304" pitchFamily="18" charset="0"/>
              </a:rPr>
              <a:t>.</a:t>
            </a:r>
            <a:endParaRPr lang="cs-CZ" sz="1800" dirty="0">
              <a:solidFill>
                <a:srgbClr val="0070C0"/>
              </a:solidFill>
              <a:effectLst/>
              <a:ea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3F7F75-C488-4BAA-CA59-9D86AACF8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455736-F0F0-4388-E2D9-1BBE23B12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DD33BD0-CB5B-ADE6-CFC0-2FBEDF33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35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88E7297E-566F-86E2-44A2-71CD0BA0A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534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2C6F9-AFEF-6D7D-CC38-CCF5FD84A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Vyvyšuji Tebe, Pane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1FE9AE-71FD-4030-1A96-DFDBD293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Vyvyšuju Tebe, Pane, </a:t>
            </a:r>
            <a:br>
              <a:rPr lang="cs-CZ" sz="3600" dirty="0"/>
            </a:br>
            <a:r>
              <a:rPr lang="cs-CZ" sz="3600" dirty="0"/>
              <a:t>nad tímto dnem.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Vyvyšuju Tebe, Pane, nad každým člověkem.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Vyvyšuju Tebe, Pane, nad vším, co stvořeno jest.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Vyvyšuju Tebe, Pane, </a:t>
            </a:r>
            <a:br>
              <a:rPr lang="cs-CZ" sz="3600" dirty="0"/>
            </a:br>
            <a:r>
              <a:rPr lang="cs-CZ" sz="3600" dirty="0"/>
              <a:t>i nad svým životem.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10A1B2-96B9-FDA0-D7AE-9975216D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83EEE-C5DB-2610-15D8-0FD52A84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2B3215-AC99-573D-FCA5-023BB6F39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36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80F4650B-EEE5-2DB7-730E-A2BEAAB3BA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4737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DAB81-8B12-7289-FDB3-7DA2994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3. blok: Rozlišování na synodě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0095B-8369-7963-5D80-DC68FDC55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61484"/>
            <a:ext cx="7886700" cy="4351338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4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Tři etapy synody</a:t>
            </a:r>
            <a:endParaRPr lang="cs-CZ" sz="4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SzPts val="1400"/>
              <a:buNone/>
              <a:tabLst>
                <a:tab pos="228600" algn="l"/>
                <a:tab pos="6479540" algn="r"/>
              </a:tabLst>
            </a:pPr>
            <a:r>
              <a:rPr lang="cs-CZ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1. etapa: KDE JSME? – VNÍMAT REALITU </a:t>
            </a:r>
            <a:br>
              <a:rPr lang="cs-CZ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cs-CZ" b="0" i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„Mistře, kde bydlíš? Pojďte a uvidíte!“</a:t>
            </a:r>
            <a:r>
              <a:rPr lang="cs-CZ" b="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(Jan 1,38n)</a:t>
            </a:r>
            <a:endParaRPr lang="cs-CZ" b="1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SzPts val="1400"/>
              <a:buNone/>
              <a:tabLst>
                <a:tab pos="228600" algn="l"/>
                <a:tab pos="6479540" algn="r"/>
              </a:tabLst>
            </a:pPr>
            <a:r>
              <a:rPr lang="cs-CZ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2. etapa: KAM JDEME? – POSOUDIT CÍL </a:t>
            </a:r>
            <a:br>
              <a:rPr lang="cs-CZ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cs-CZ" b="0" i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„Já jsem ta Cesta!“</a:t>
            </a:r>
            <a:r>
              <a:rPr lang="cs-CZ" b="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(Jan 14,6)</a:t>
            </a:r>
            <a:r>
              <a:rPr lang="cs-CZ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	</a:t>
            </a:r>
            <a:endParaRPr lang="cs-CZ" b="1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600"/>
              </a:spcAft>
              <a:buSzPts val="1400"/>
              <a:buNone/>
              <a:tabLst>
                <a:tab pos="6479540" algn="r"/>
              </a:tabLst>
            </a:pP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cs-CZ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etapa: KUDY PŮJDEME? – NAVRHNOUT CESTU </a:t>
            </a:r>
            <a:r>
              <a:rPr lang="cs-CZ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cs-CZ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„Následuj mne!“</a:t>
            </a:r>
            <a:r>
              <a:rPr lang="cs-CZ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(Jan 21,19)</a:t>
            </a:r>
            <a:endParaRPr lang="cs-CZ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104AF5-3DC9-00AC-3F50-83458576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9A6D95-4852-CF68-9D4C-81A9F04E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9A8AA9-72D6-8094-81D2-13F92B4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37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D6EC85D3-D5AA-9184-D622-C3CD3C6D74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490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DAB81-8B12-7289-FDB3-7DA2994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3. blok: Rozlišování na synodě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0095B-8369-7963-5D80-DC68FDC55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61484"/>
            <a:ext cx="78867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4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Tři etapy synody</a:t>
            </a:r>
            <a:endParaRPr lang="cs-CZ" sz="4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SzPts val="1400"/>
              <a:buNone/>
              <a:tabLst>
                <a:tab pos="228600" algn="l"/>
                <a:tab pos="6479540" algn="r"/>
              </a:tabLst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1. etapa: KDE JSME? – VNÍMAT REALITU </a:t>
            </a:r>
            <a:br>
              <a:rPr lang="cs-CZ" sz="32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cs-CZ" sz="3200" b="0" i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„Mistře, kde bydlíš? Pojďte a uvidíte!“</a:t>
            </a:r>
            <a:r>
              <a:rPr lang="cs-CZ" sz="3200" b="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(Jan 1,38n)</a:t>
            </a:r>
            <a:endParaRPr lang="cs-CZ" sz="3200" b="1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Během 1. etapy (leden až říjen 2024) budeme </a:t>
            </a:r>
            <a:r>
              <a:rPr lang="cs-CZ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vnímat</a:t>
            </a:r>
            <a:r>
              <a:rPr lang="cs-CZ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(mapovat, popisovat, prozkoumávat) reálnou misijní (A), personální (B) a ekonomickou (C) situaci v naší diecézi a snažit se jí hlouběji porozumět a přijmout.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104AF5-3DC9-00AC-3F50-83458576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9A6D95-4852-CF68-9D4C-81A9F04E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9A8AA9-72D6-8094-81D2-13F92B4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38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420BDEDE-2F36-1844-8F46-9D2132554F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088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DAB81-8B12-7289-FDB3-7DA2994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3. blok: Rozlišování na synodě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0095B-8369-7963-5D80-DC68FDC55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61484"/>
            <a:ext cx="78867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4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Tři etapy synody</a:t>
            </a:r>
            <a:endParaRPr lang="cs-CZ" sz="4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SzPts val="1400"/>
              <a:buNone/>
              <a:tabLst>
                <a:tab pos="228600" algn="l"/>
                <a:tab pos="6479540" algn="r"/>
              </a:tabLst>
            </a:pPr>
            <a:r>
              <a:rPr lang="cs-CZ" sz="35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2. etapa: KAM JDEME? – POSOUDIT CÍL </a:t>
            </a:r>
            <a:br>
              <a:rPr lang="cs-CZ" sz="35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cs-CZ" sz="3500" b="0" i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„Já jsem ta Cesta!“</a:t>
            </a:r>
            <a:r>
              <a:rPr lang="cs-CZ" sz="3500" b="0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(Jan 14,6)</a:t>
            </a:r>
            <a:r>
              <a:rPr lang="cs-CZ" sz="35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	</a:t>
            </a:r>
            <a:endParaRPr lang="cs-CZ" sz="3500" b="1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Během 2. etapy (listopad 2024 až říjen 2025) budeme tuto trojí realitu </a:t>
            </a:r>
            <a:r>
              <a:rPr lang="cs-CZ" sz="35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posuzovat</a:t>
            </a:r>
            <a:r>
              <a:rPr lang="cs-CZ" sz="3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(reflektovat, hodnotit, projednávat) ve světle Božího slova, církevních dokumentů a zkušenosti širší církve a hledat základní ukazatele cesty a její konkrétní cíle.</a:t>
            </a:r>
            <a:endParaRPr lang="cs-CZ" sz="3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104AF5-3DC9-00AC-3F50-83458576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9A6D95-4852-CF68-9D4C-81A9F04E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9A8AA9-72D6-8094-81D2-13F92B4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39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C3A7A9F8-BF72-D154-FCF6-EB1E3AB923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422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DAB81-8B12-7289-FDB3-7DA2994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3. blok: Rozlišování na synodě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0095B-8369-7963-5D80-DC68FDC55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61484"/>
            <a:ext cx="78867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4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Tři etapy synody</a:t>
            </a:r>
            <a:endParaRPr lang="cs-CZ" sz="4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>
              <a:lnSpc>
                <a:spcPct val="107000"/>
              </a:lnSpc>
              <a:spcAft>
                <a:spcPts val="600"/>
              </a:spcAft>
              <a:buSzPts val="1400"/>
              <a:buNone/>
              <a:tabLst>
                <a:tab pos="6479540" algn="r"/>
              </a:tabLst>
            </a:pPr>
            <a:r>
              <a:rPr lang="cs-CZ" sz="41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cs-CZ" sz="4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etapa: KUDY PŮJDEME? </a:t>
            </a:r>
            <a:r>
              <a:rPr lang="cs-CZ" sz="3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NAVRHOVAT CESTY </a:t>
            </a:r>
            <a:r>
              <a:rPr lang="cs-CZ" sz="3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cs-CZ" sz="41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41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„Následuj mne!“</a:t>
            </a:r>
            <a:r>
              <a:rPr lang="cs-CZ" sz="4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(Jan 21,19)</a:t>
            </a:r>
            <a:endParaRPr lang="cs-CZ" sz="4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4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Během 3. etapy (listopad 2025 až únor 2026) pak budeme ve všech těchto třech oblastech biskupovi </a:t>
            </a:r>
            <a:r>
              <a:rPr lang="cs-CZ" sz="4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navrhovat</a:t>
            </a:r>
            <a:r>
              <a:rPr lang="cs-CZ" sz="4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konkrétní praktické kroky či závěry pro další cestu diecéze v nejbližších 10 letech.</a:t>
            </a:r>
            <a:endParaRPr lang="cs-CZ" sz="4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104AF5-3DC9-00AC-3F50-83458576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9A6D95-4852-CF68-9D4C-81A9F04E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9A8AA9-72D6-8094-81D2-13F92B4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40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835D1A46-E573-1468-9E05-E99EC37795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497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DAB81-8B12-7289-FDB3-7DA2994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3. blok: Rozlišování na synodě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0095B-8369-7963-5D80-DC68FDC55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Výběr synodních delegátů z farností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Podle </a:t>
            </a:r>
            <a:r>
              <a:rPr lang="cs-CZ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kán. 463 § 1, 5° CIC</a:t>
            </a:r>
            <a:r>
              <a:rPr lang="cs-CZ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delegáty diecézní synody z řad „křesťanů laiků, včetně členů společností zasvěceného života“ volí diecézní pastorační rada, a to „způsobem a v počtu a stanoveném diecézním biskupem“</a:t>
            </a:r>
            <a:r>
              <a:rPr lang="cs-CZ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Diecézní biskup tímto stanovuje způsob této volby a vyhrazuje si možnost udělit výjimky. </a:t>
            </a:r>
            <a:endParaRPr lang="cs-CZ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dirty="0"/>
              <a:t>Pracovní text pravidel najdete v textových podkladech k setkání (.</a:t>
            </a:r>
            <a:r>
              <a:rPr lang="cs-CZ" dirty="0" err="1"/>
              <a:t>pdf</a:t>
            </a:r>
            <a:r>
              <a:rPr lang="cs-CZ" dirty="0"/>
              <a:t>).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104AF5-3DC9-00AC-3F50-83458576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9A6D95-4852-CF68-9D4C-81A9F04E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9A8AA9-72D6-8094-81D2-13F92B4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41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04C2305D-9002-7438-CC07-33E031912B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4617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2C6F9-AFEF-6D7D-CC38-CCF5FD84A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Každý den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1FE9AE-71FD-4030-1A96-DFDBD293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Každý den Pán mi sílu dává,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písní mou je můj Pán.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On se stal mým spasením,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když kráčím s Ním,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nemusím se bát,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když kráčím s Ním,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nemusím se bát.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10A1B2-96B9-FDA0-D7AE-9975216D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83EEE-C5DB-2610-15D8-0FD52A84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2B3215-AC99-573D-FCA5-023BB6F39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42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B0002C6B-C9FF-7EE7-3D3E-998FEBE8A5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579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DAB81-8B12-7289-FDB3-7DA2994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Závěr: Vyslání na synodu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0095B-8369-7963-5D80-DC68FDC55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Společná modlitba a požehnání</a:t>
            </a:r>
            <a:endParaRPr lang="cs-CZ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104AF5-3DC9-00AC-3F50-83458576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9A6D95-4852-CF68-9D4C-81A9F04E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9A8AA9-72D6-8094-81D2-13F92B4F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43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D9FB796F-6250-2893-6477-45BAA9136F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0624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2C6F9-AFEF-6D7D-CC38-CCF5FD84A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0070C0"/>
                </a:solidFill>
              </a:rPr>
              <a:t>Je stále přítomná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1FE9AE-71FD-4030-1A96-DFDBD293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Je stále přítomná Tvoje sláva,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radostně zpíváme o Tvém díle.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Písnička ať zvoní každé chvíle,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já Tě chválím Pane můj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3600" dirty="0"/>
              <a:t>jak jenom umím.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10A1B2-96B9-FDA0-D7AE-9975216D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83EEE-C5DB-2610-15D8-0FD52A84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2B3215-AC99-573D-FCA5-023BB6F39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44</a:t>
            </a:fld>
            <a:endParaRPr lang="cs-CZ"/>
          </a:p>
        </p:txBody>
      </p:sp>
      <p:pic>
        <p:nvPicPr>
          <p:cNvPr id="8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089B16D2-7D88-81E3-696A-DB3B586D57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7199741" y="185125"/>
            <a:ext cx="1739145" cy="114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903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C85A6C-271C-15A6-3B1C-70C94FDFA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21.10.2023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338BC7-1FAA-0AAE-1CCB-FC4332BA7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F3E1A1A-66ED-1BAE-4060-B5EB398AE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AE2E-548D-4245-812B-69C29E207179}" type="slidenum">
              <a:rPr lang="cs-CZ" smtClean="0"/>
              <a:t>45</a:t>
            </a:fld>
            <a:endParaRPr lang="cs-CZ"/>
          </a:p>
        </p:txBody>
      </p:sp>
      <p:pic>
        <p:nvPicPr>
          <p:cNvPr id="2" name="Zástupný obsah 7" descr="Obsah obrázku text, Písmo, design&#10;&#10;Popis byl vytvořen automaticky">
            <a:extLst>
              <a:ext uri="{FF2B5EF4-FFF2-40B4-BE49-F238E27FC236}">
                <a16:creationId xmlns:a16="http://schemas.microsoft.com/office/drawing/2014/main" id="{2F184090-3F01-8F71-5E34-EE7FF135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1" b="15605"/>
          <a:stretch/>
        </p:blipFill>
        <p:spPr>
          <a:xfrm>
            <a:off x="628650" y="683703"/>
            <a:ext cx="7717491" cy="508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71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535</TotalTime>
  <Words>2878</Words>
  <Application>Microsoft Office PowerPoint</Application>
  <PresentationFormat>Předvádění na obrazovce (4:3)</PresentationFormat>
  <Paragraphs>309</Paragraphs>
  <Slides>45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Times New Roman</vt:lpstr>
      <vt:lpstr>Motiv Office</vt:lpstr>
      <vt:lpstr>Prezentace aplikace PowerPoint</vt:lpstr>
      <vt:lpstr>Pastorační rozlišování  jako srdce služby  pastorační rady farnosti a hlavní nástroj  diecézní synody</vt:lpstr>
      <vt:lpstr>Setkání zástupců PRF 21. října 2023 v Liticích</vt:lpstr>
      <vt:lpstr>Pojďte ke mně všichni</vt:lpstr>
      <vt:lpstr>Úvod: Pozvání na synodu</vt:lpstr>
      <vt:lpstr>Effatha</vt:lpstr>
      <vt:lpstr>1. blok: Praktické cvičení</vt:lpstr>
      <vt:lpstr>1. blok: Praktické cvičení</vt:lpstr>
      <vt:lpstr>1. blok: Praktické cvičení</vt:lpstr>
      <vt:lpstr>1. blok: Praktické cvičení</vt:lpstr>
      <vt:lpstr>Ty sám</vt:lpstr>
      <vt:lpstr>Setkání zástupců PRF 21. října 2023 v Liticích</vt:lpstr>
      <vt:lpstr>Duch a nevěsta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2. blok: Pastorační rozlišování a PRF</vt:lpstr>
      <vt:lpstr>Tady u Tvých nohou</vt:lpstr>
      <vt:lpstr>Setkání zástupců PRF 21. října 2023 v Liticích</vt:lpstr>
      <vt:lpstr>Vyvyšuji Tebe, Pane</vt:lpstr>
      <vt:lpstr>3. blok: Rozlišování na synodě</vt:lpstr>
      <vt:lpstr>3. blok: Rozlišování na synodě</vt:lpstr>
      <vt:lpstr>3. blok: Rozlišování na synodě</vt:lpstr>
      <vt:lpstr>3. blok: Rozlišování na synodě</vt:lpstr>
      <vt:lpstr>3. blok: Rozlišování na synodě</vt:lpstr>
      <vt:lpstr>Každý den</vt:lpstr>
      <vt:lpstr>Závěr: Vyslání na synodu</vt:lpstr>
      <vt:lpstr>Je stále přítomná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Hruška Petr</dc:creator>
  <cp:lastModifiedBy>Hruška Petr</cp:lastModifiedBy>
  <cp:revision>1</cp:revision>
  <dcterms:created xsi:type="dcterms:W3CDTF">2023-10-20T19:16:31Z</dcterms:created>
  <dcterms:modified xsi:type="dcterms:W3CDTF">2023-10-26T19:52:31Z</dcterms:modified>
</cp:coreProperties>
</file>